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omments/modernComment_111_35BB39BF.xml" ContentType="application/vnd.ms-powerpoint.comment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modernComment_131_382051AB.xml" ContentType="application/vnd.ms-powerpoint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62"/>
  </p:notesMasterIdLst>
  <p:handoutMasterIdLst>
    <p:handoutMasterId r:id="rId63"/>
  </p:handoutMasterIdLst>
  <p:sldIdLst>
    <p:sldId id="256" r:id="rId6"/>
    <p:sldId id="317" r:id="rId7"/>
    <p:sldId id="576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582" r:id="rId16"/>
    <p:sldId id="266" r:id="rId17"/>
    <p:sldId id="267" r:id="rId18"/>
    <p:sldId id="268" r:id="rId19"/>
    <p:sldId id="269" r:id="rId20"/>
    <p:sldId id="270" r:id="rId21"/>
    <p:sldId id="278" r:id="rId22"/>
    <p:sldId id="271" r:id="rId23"/>
    <p:sldId id="272" r:id="rId24"/>
    <p:sldId id="273" r:id="rId25"/>
    <p:sldId id="274" r:id="rId26"/>
    <p:sldId id="279" r:id="rId27"/>
    <p:sldId id="275" r:id="rId28"/>
    <p:sldId id="276" r:id="rId29"/>
    <p:sldId id="281" r:id="rId30"/>
    <p:sldId id="282" r:id="rId31"/>
    <p:sldId id="567" r:id="rId32"/>
    <p:sldId id="289" r:id="rId33"/>
    <p:sldId id="291" r:id="rId34"/>
    <p:sldId id="327" r:id="rId35"/>
    <p:sldId id="293" r:id="rId36"/>
    <p:sldId id="285" r:id="rId37"/>
    <p:sldId id="294" r:id="rId38"/>
    <p:sldId id="298" r:id="rId39"/>
    <p:sldId id="295" r:id="rId40"/>
    <p:sldId id="570" r:id="rId41"/>
    <p:sldId id="571" r:id="rId42"/>
    <p:sldId id="574" r:id="rId43"/>
    <p:sldId id="305" r:id="rId44"/>
    <p:sldId id="583" r:id="rId45"/>
    <p:sldId id="326" r:id="rId46"/>
    <p:sldId id="306" r:id="rId47"/>
    <p:sldId id="575" r:id="rId48"/>
    <p:sldId id="308" r:id="rId49"/>
    <p:sldId id="310" r:id="rId50"/>
    <p:sldId id="569" r:id="rId51"/>
    <p:sldId id="328" r:id="rId52"/>
    <p:sldId id="572" r:id="rId53"/>
    <p:sldId id="578" r:id="rId54"/>
    <p:sldId id="579" r:id="rId55"/>
    <p:sldId id="580" r:id="rId56"/>
    <p:sldId id="321" r:id="rId57"/>
    <p:sldId id="322" r:id="rId58"/>
    <p:sldId id="581" r:id="rId59"/>
    <p:sldId id="323" r:id="rId60"/>
    <p:sldId id="324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34E4229-62FD-015B-7E2B-CF76A04B189F}" name="Gretchen Wall" initials="GW" userId="6b27ed715705e544" providerId="Windows Live"/>
  <p188:author id="{7F64BD88-2020-C2B5-DCA0-BFFEFC106DE7}" name="Guest User" initials="GU" userId="S::urn:spo:tenantanon#b08a800e-2431-46dd-be65-8786ea0eba67::" providerId="AD"/>
  <p188:author id="{5659B4CE-C6A7-3310-033E-6FB4B19F3B92}" name="Gretchen Wall" initials="GW" userId="S::gwall@reaganudall.org::58c12cbc-29db-41ea-85d0-d7323e96b765" providerId="AD"/>
  <p188:author id="{B8CE91F3-0B46-0628-A5F8-E5044FEE5AF3}" name="Jennifer McEntire" initials="JM" userId="e05af50c3d10f3a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71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47" y="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handoutMaster" Target="handoutMasters/handoutMaster1.xml"/><Relationship Id="rId68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presProps" Target="presProps.xml"/><Relationship Id="rId69" Type="http://schemas.microsoft.com/office/2018/10/relationships/authors" Target="author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Brill" userId="S::jbrill@afdo.org::4619693a-b835-473a-8c9e-bb8254fd7e55" providerId="AD" clId="Web-{FC1D0E43-1C30-061D-9741-7AC1CB4D2A39}"/>
    <pc:docChg chg="modSld">
      <pc:chgData name="Jason Brill" userId="S::jbrill@afdo.org::4619693a-b835-473a-8c9e-bb8254fd7e55" providerId="AD" clId="Web-{FC1D0E43-1C30-061D-9741-7AC1CB4D2A39}" dt="2025-07-11T20:34:42.056" v="44" actId="20577"/>
      <pc:docMkLst>
        <pc:docMk/>
      </pc:docMkLst>
      <pc:sldChg chg="modSp">
        <pc:chgData name="Jason Brill" userId="S::jbrill@afdo.org::4619693a-b835-473a-8c9e-bb8254fd7e55" providerId="AD" clId="Web-{FC1D0E43-1C30-061D-9741-7AC1CB4D2A39}" dt="2025-07-11T20:30:15.734" v="4" actId="20577"/>
        <pc:sldMkLst>
          <pc:docMk/>
          <pc:sldMk cId="4005559549" sldId="260"/>
        </pc:sldMkLst>
        <pc:spChg chg="mod">
          <ac:chgData name="Jason Brill" userId="S::jbrill@afdo.org::4619693a-b835-473a-8c9e-bb8254fd7e55" providerId="AD" clId="Web-{FC1D0E43-1C30-061D-9741-7AC1CB4D2A39}" dt="2025-07-11T20:30:15.734" v="4" actId="20577"/>
          <ac:spMkLst>
            <pc:docMk/>
            <pc:sldMk cId="4005559549" sldId="260"/>
            <ac:spMk id="2" creationId="{2A663E82-EC60-DA80-6AC9-0D50DC98B086}"/>
          </ac:spMkLst>
        </pc:spChg>
        <pc:spChg chg="mod">
          <ac:chgData name="Jason Brill" userId="S::jbrill@afdo.org::4619693a-b835-473a-8c9e-bb8254fd7e55" providerId="AD" clId="Web-{FC1D0E43-1C30-061D-9741-7AC1CB4D2A39}" dt="2025-07-11T20:29:29.138" v="1" actId="20577"/>
          <ac:spMkLst>
            <pc:docMk/>
            <pc:sldMk cId="4005559549" sldId="260"/>
            <ac:spMk id="3" creationId="{BB4C092E-B51B-BD32-A40E-F2BE5A44F861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29:58.514" v="3" actId="20577"/>
        <pc:sldMkLst>
          <pc:docMk/>
          <pc:sldMk cId="3405330532" sldId="270"/>
        </pc:sldMkLst>
        <pc:spChg chg="mod">
          <ac:chgData name="Jason Brill" userId="S::jbrill@afdo.org::4619693a-b835-473a-8c9e-bb8254fd7e55" providerId="AD" clId="Web-{FC1D0E43-1C30-061D-9741-7AC1CB4D2A39}" dt="2025-07-11T20:29:58.514" v="3" actId="20577"/>
          <ac:spMkLst>
            <pc:docMk/>
            <pc:sldMk cId="3405330532" sldId="270"/>
            <ac:spMk id="2" creationId="{D3242FAE-5163-6A81-F17E-7CFBBE3594A7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1:13.923" v="8" actId="20577"/>
        <pc:sldMkLst>
          <pc:docMk/>
          <pc:sldMk cId="901462463" sldId="273"/>
        </pc:sldMkLst>
        <pc:spChg chg="mod">
          <ac:chgData name="Jason Brill" userId="S::jbrill@afdo.org::4619693a-b835-473a-8c9e-bb8254fd7e55" providerId="AD" clId="Web-{FC1D0E43-1C30-061D-9741-7AC1CB4D2A39}" dt="2025-07-11T20:31:13.923" v="8" actId="20577"/>
          <ac:spMkLst>
            <pc:docMk/>
            <pc:sldMk cId="901462463" sldId="273"/>
            <ac:spMk id="3" creationId="{C05B9AA8-22F1-84E9-DA75-D01EF9ECD874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0:49.547" v="5" actId="20577"/>
        <pc:sldMkLst>
          <pc:docMk/>
          <pc:sldMk cId="1743857722" sldId="278"/>
        </pc:sldMkLst>
        <pc:spChg chg="mod">
          <ac:chgData name="Jason Brill" userId="S::jbrill@afdo.org::4619693a-b835-473a-8c9e-bb8254fd7e55" providerId="AD" clId="Web-{FC1D0E43-1C30-061D-9741-7AC1CB4D2A39}" dt="2025-07-11T20:30:49.547" v="5" actId="20577"/>
          <ac:spMkLst>
            <pc:docMk/>
            <pc:sldMk cId="1743857722" sldId="278"/>
            <ac:spMk id="2" creationId="{D3242FAE-5163-6A81-F17E-7CFBBE3594A7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1:22.361" v="9" actId="20577"/>
        <pc:sldMkLst>
          <pc:docMk/>
          <pc:sldMk cId="239762105" sldId="279"/>
        </pc:sldMkLst>
        <pc:spChg chg="mod">
          <ac:chgData name="Jason Brill" userId="S::jbrill@afdo.org::4619693a-b835-473a-8c9e-bb8254fd7e55" providerId="AD" clId="Web-{FC1D0E43-1C30-061D-9741-7AC1CB4D2A39}" dt="2025-07-11T20:31:22.361" v="9" actId="20577"/>
          <ac:spMkLst>
            <pc:docMk/>
            <pc:sldMk cId="239762105" sldId="279"/>
            <ac:spMk id="2" creationId="{8A3B074C-08F6-137D-C746-CA060D207086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1:57.847" v="10" actId="20577"/>
        <pc:sldMkLst>
          <pc:docMk/>
          <pc:sldMk cId="1005033273" sldId="294"/>
        </pc:sldMkLst>
        <pc:spChg chg="mod">
          <ac:chgData name="Jason Brill" userId="S::jbrill@afdo.org::4619693a-b835-473a-8c9e-bb8254fd7e55" providerId="AD" clId="Web-{FC1D0E43-1C30-061D-9741-7AC1CB4D2A39}" dt="2025-07-11T20:31:57.847" v="10" actId="20577"/>
          <ac:spMkLst>
            <pc:docMk/>
            <pc:sldMk cId="1005033273" sldId="294"/>
            <ac:spMk id="3" creationId="{5F2F742A-D017-70EC-4542-C458243CCD90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2:31.739" v="11" actId="20577"/>
        <pc:sldMkLst>
          <pc:docMk/>
          <pc:sldMk cId="395447669" sldId="306"/>
        </pc:sldMkLst>
        <pc:spChg chg="mod">
          <ac:chgData name="Jason Brill" userId="S::jbrill@afdo.org::4619693a-b835-473a-8c9e-bb8254fd7e55" providerId="AD" clId="Web-{FC1D0E43-1C30-061D-9741-7AC1CB4D2A39}" dt="2025-07-11T20:32:31.739" v="11" actId="20577"/>
          <ac:spMkLst>
            <pc:docMk/>
            <pc:sldMk cId="395447669" sldId="306"/>
            <ac:spMk id="3" creationId="{704C83DA-A471-FF3E-8D24-DE1CBE2B2B19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4:42.056" v="44" actId="20577"/>
        <pc:sldMkLst>
          <pc:docMk/>
          <pc:sldMk cId="853879784" sldId="323"/>
        </pc:sldMkLst>
        <pc:spChg chg="mod">
          <ac:chgData name="Jason Brill" userId="S::jbrill@afdo.org::4619693a-b835-473a-8c9e-bb8254fd7e55" providerId="AD" clId="Web-{FC1D0E43-1C30-061D-9741-7AC1CB4D2A39}" dt="2025-07-11T20:34:42.056" v="44" actId="20577"/>
          <ac:spMkLst>
            <pc:docMk/>
            <pc:sldMk cId="853879784" sldId="323"/>
            <ac:spMk id="3" creationId="{DD1B614C-07B9-513A-339F-9721950B40F4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29:10.669" v="0" actId="20577"/>
        <pc:sldMkLst>
          <pc:docMk/>
          <pc:sldMk cId="3550946100" sldId="576"/>
        </pc:sldMkLst>
        <pc:spChg chg="mod">
          <ac:chgData name="Jason Brill" userId="S::jbrill@afdo.org::4619693a-b835-473a-8c9e-bb8254fd7e55" providerId="AD" clId="Web-{FC1D0E43-1C30-061D-9741-7AC1CB4D2A39}" dt="2025-07-11T20:29:10.669" v="0" actId="20577"/>
          <ac:spMkLst>
            <pc:docMk/>
            <pc:sldMk cId="3550946100" sldId="576"/>
            <ac:spMk id="3" creationId="{8E98FA03-A07C-FAFA-2C8E-C3BB0A7974B3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2:57.364" v="13" actId="20577"/>
        <pc:sldMkLst>
          <pc:docMk/>
          <pc:sldMk cId="505870080" sldId="578"/>
        </pc:sldMkLst>
        <pc:spChg chg="mod">
          <ac:chgData name="Jason Brill" userId="S::jbrill@afdo.org::4619693a-b835-473a-8c9e-bb8254fd7e55" providerId="AD" clId="Web-{FC1D0E43-1C30-061D-9741-7AC1CB4D2A39}" dt="2025-07-11T20:32:57.364" v="13" actId="20577"/>
          <ac:spMkLst>
            <pc:docMk/>
            <pc:sldMk cId="505870080" sldId="578"/>
            <ac:spMk id="3" creationId="{C207069E-8D63-D935-0D00-CDEB009F852B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3:05.052" v="14" actId="20577"/>
        <pc:sldMkLst>
          <pc:docMk/>
          <pc:sldMk cId="2045853491" sldId="579"/>
        </pc:sldMkLst>
        <pc:spChg chg="mod">
          <ac:chgData name="Jason Brill" userId="S::jbrill@afdo.org::4619693a-b835-473a-8c9e-bb8254fd7e55" providerId="AD" clId="Web-{FC1D0E43-1C30-061D-9741-7AC1CB4D2A39}" dt="2025-07-11T20:33:05.052" v="14" actId="20577"/>
          <ac:spMkLst>
            <pc:docMk/>
            <pc:sldMk cId="2045853491" sldId="579"/>
            <ac:spMk id="2" creationId="{91DFCBC8-857D-BE1F-3118-3C2AD64EC636}"/>
          </ac:spMkLst>
        </pc:spChg>
      </pc:sldChg>
      <pc:sldChg chg="modSp">
        <pc:chgData name="Jason Brill" userId="S::jbrill@afdo.org::4619693a-b835-473a-8c9e-bb8254fd7e55" providerId="AD" clId="Web-{FC1D0E43-1C30-061D-9741-7AC1CB4D2A39}" dt="2025-07-11T20:33:19.396" v="15" actId="20577"/>
        <pc:sldMkLst>
          <pc:docMk/>
          <pc:sldMk cId="2310930117" sldId="580"/>
        </pc:sldMkLst>
        <pc:spChg chg="mod">
          <ac:chgData name="Jason Brill" userId="S::jbrill@afdo.org::4619693a-b835-473a-8c9e-bb8254fd7e55" providerId="AD" clId="Web-{FC1D0E43-1C30-061D-9741-7AC1CB4D2A39}" dt="2025-07-11T20:33:19.396" v="15" actId="20577"/>
          <ac:spMkLst>
            <pc:docMk/>
            <pc:sldMk cId="2310930117" sldId="580"/>
            <ac:spMk id="2" creationId="{02C391F9-6C9F-7763-CA4D-03D5241AF7B9}"/>
          </ac:spMkLst>
        </pc:spChg>
      </pc:sldChg>
    </pc:docChg>
  </pc:docChgLst>
  <pc:docChgLst>
    <pc:chgData name="Guest User" userId="093e9b4e0a735342" providerId="Windows Live" clId="Web-{8C350E34-A008-40DC-A6D9-F7640CE69A24}"/>
    <pc:docChg chg="addSld delSld modSld sldOrd">
      <pc:chgData name="Guest User" userId="093e9b4e0a735342" providerId="Windows Live" clId="Web-{8C350E34-A008-40DC-A6D9-F7640CE69A24}" dt="2025-02-05T17:12:08.865" v="592" actId="20577"/>
      <pc:docMkLst>
        <pc:docMk/>
      </pc:docMkLst>
      <pc:sldChg chg="del">
        <pc:chgData name="Guest User" userId="093e9b4e0a735342" providerId="Windows Live" clId="Web-{8C350E34-A008-40DC-A6D9-F7640CE69A24}" dt="2025-02-05T15:57:33.915" v="32"/>
        <pc:sldMkLst>
          <pc:docMk/>
          <pc:sldMk cId="2609553446" sldId="283"/>
        </pc:sldMkLst>
      </pc:sldChg>
      <pc:sldChg chg="modSp">
        <pc:chgData name="Guest User" userId="093e9b4e0a735342" providerId="Windows Live" clId="Web-{8C350E34-A008-40DC-A6D9-F7640CE69A24}" dt="2025-02-05T17:12:08.865" v="592" actId="20577"/>
        <pc:sldMkLst>
          <pc:docMk/>
          <pc:sldMk cId="1005033273" sldId="294"/>
        </pc:sldMkLst>
      </pc:sldChg>
      <pc:sldChg chg="modSp">
        <pc:chgData name="Guest User" userId="093e9b4e0a735342" providerId="Windows Live" clId="Web-{8C350E34-A008-40DC-A6D9-F7640CE69A24}" dt="2025-02-05T15:56:27.789" v="29" actId="20577"/>
        <pc:sldMkLst>
          <pc:docMk/>
          <pc:sldMk cId="3641379109" sldId="295"/>
        </pc:sldMkLst>
      </pc:sldChg>
      <pc:sldChg chg="del">
        <pc:chgData name="Guest User" userId="093e9b4e0a735342" providerId="Windows Live" clId="Web-{8C350E34-A008-40DC-A6D9-F7640CE69A24}" dt="2025-02-05T15:54:43.475" v="2"/>
        <pc:sldMkLst>
          <pc:docMk/>
          <pc:sldMk cId="837396562" sldId="299"/>
        </pc:sldMkLst>
      </pc:sldChg>
      <pc:sldChg chg="del">
        <pc:chgData name="Guest User" userId="093e9b4e0a735342" providerId="Windows Live" clId="Web-{8C350E34-A008-40DC-A6D9-F7640CE69A24}" dt="2025-02-05T15:56:34.789" v="30"/>
        <pc:sldMkLst>
          <pc:docMk/>
          <pc:sldMk cId="2645706850" sldId="300"/>
        </pc:sldMkLst>
      </pc:sldChg>
      <pc:sldChg chg="del">
        <pc:chgData name="Guest User" userId="093e9b4e0a735342" providerId="Windows Live" clId="Web-{8C350E34-A008-40DC-A6D9-F7640CE69A24}" dt="2025-02-05T15:56:37.805" v="31"/>
        <pc:sldMkLst>
          <pc:docMk/>
          <pc:sldMk cId="64044419" sldId="301"/>
        </pc:sldMkLst>
      </pc:sldChg>
      <pc:sldChg chg="del">
        <pc:chgData name="Guest User" userId="093e9b4e0a735342" providerId="Windows Live" clId="Web-{8C350E34-A008-40DC-A6D9-F7640CE69A24}" dt="2025-02-05T16:07:26.316" v="36"/>
        <pc:sldMkLst>
          <pc:docMk/>
          <pc:sldMk cId="2438512559" sldId="302"/>
        </pc:sldMkLst>
      </pc:sldChg>
      <pc:sldChg chg="modSp">
        <pc:chgData name="Guest User" userId="093e9b4e0a735342" providerId="Windows Live" clId="Web-{8C350E34-A008-40DC-A6D9-F7640CE69A24}" dt="2025-02-05T16:35:53.579" v="234" actId="20577"/>
        <pc:sldMkLst>
          <pc:docMk/>
          <pc:sldMk cId="941642155" sldId="305"/>
        </pc:sldMkLst>
      </pc:sldChg>
      <pc:sldChg chg="del">
        <pc:chgData name="Guest User" userId="093e9b4e0a735342" providerId="Windows Live" clId="Web-{8C350E34-A008-40DC-A6D9-F7640CE69A24}" dt="2025-02-05T16:38:35.191" v="235"/>
        <pc:sldMkLst>
          <pc:docMk/>
          <pc:sldMk cId="2624176625" sldId="307"/>
        </pc:sldMkLst>
      </pc:sldChg>
      <pc:sldChg chg="del">
        <pc:chgData name="Guest User" userId="093e9b4e0a735342" providerId="Windows Live" clId="Web-{8C350E34-A008-40DC-A6D9-F7640CE69A24}" dt="2025-02-05T16:04:41.844" v="33"/>
        <pc:sldMkLst>
          <pc:docMk/>
          <pc:sldMk cId="3170555730" sldId="309"/>
        </pc:sldMkLst>
      </pc:sldChg>
      <pc:sldChg chg="modSp ord">
        <pc:chgData name="Guest User" userId="093e9b4e0a735342" providerId="Windows Live" clId="Web-{8C350E34-A008-40DC-A6D9-F7640CE69A24}" dt="2025-02-05T16:45:49.089" v="290" actId="1076"/>
        <pc:sldMkLst>
          <pc:docMk/>
          <pc:sldMk cId="1299141774" sldId="310"/>
        </pc:sldMkLst>
      </pc:sldChg>
      <pc:sldChg chg="del">
        <pc:chgData name="Guest User" userId="093e9b4e0a735342" providerId="Windows Live" clId="Web-{8C350E34-A008-40DC-A6D9-F7640CE69A24}" dt="2025-02-05T16:48:13.607" v="322"/>
        <pc:sldMkLst>
          <pc:docMk/>
          <pc:sldMk cId="3681253503" sldId="311"/>
        </pc:sldMkLst>
      </pc:sldChg>
      <pc:sldChg chg="del">
        <pc:chgData name="Guest User" userId="093e9b4e0a735342" providerId="Windows Live" clId="Web-{8C350E34-A008-40DC-A6D9-F7640CE69A24}" dt="2025-02-05T16:05:23.673" v="34"/>
        <pc:sldMkLst>
          <pc:docMk/>
          <pc:sldMk cId="4216636970" sldId="312"/>
        </pc:sldMkLst>
      </pc:sldChg>
      <pc:sldChg chg="del">
        <pc:chgData name="Guest User" userId="093e9b4e0a735342" providerId="Windows Live" clId="Web-{8C350E34-A008-40DC-A6D9-F7640CE69A24}" dt="2025-02-05T16:05:25.860" v="35"/>
        <pc:sldMkLst>
          <pc:docMk/>
          <pc:sldMk cId="274654852" sldId="313"/>
        </pc:sldMkLst>
      </pc:sldChg>
      <pc:sldChg chg="modSp">
        <pc:chgData name="Guest User" userId="093e9b4e0a735342" providerId="Windows Live" clId="Web-{8C350E34-A008-40DC-A6D9-F7640CE69A24}" dt="2025-02-05T16:47:43.872" v="321" actId="20577"/>
        <pc:sldMkLst>
          <pc:docMk/>
          <pc:sldMk cId="3149016865" sldId="328"/>
        </pc:sldMkLst>
      </pc:sldChg>
      <pc:sldChg chg="modSp add ord replId">
        <pc:chgData name="Guest User" userId="093e9b4e0a735342" providerId="Windows Live" clId="Web-{8C350E34-A008-40DC-A6D9-F7640CE69A24}" dt="2025-02-05T16:44:05.478" v="263"/>
        <pc:sldMkLst>
          <pc:docMk/>
          <pc:sldMk cId="2426549738" sldId="569"/>
        </pc:sldMkLst>
      </pc:sldChg>
      <pc:sldChg chg="modSp add replId">
        <pc:chgData name="Guest User" userId="093e9b4e0a735342" providerId="Windows Live" clId="Web-{8C350E34-A008-40DC-A6D9-F7640CE69A24}" dt="2025-02-05T16:47:33.372" v="315" actId="20577"/>
        <pc:sldMkLst>
          <pc:docMk/>
          <pc:sldMk cId="384772833" sldId="572"/>
        </pc:sldMkLst>
      </pc:sldChg>
      <pc:sldChg chg="modSp add replId">
        <pc:chgData name="Guest User" userId="093e9b4e0a735342" providerId="Windows Live" clId="Web-{8C350E34-A008-40DC-A6D9-F7640CE69A24}" dt="2025-02-05T16:47:25.263" v="312" actId="20577"/>
        <pc:sldMkLst>
          <pc:docMk/>
          <pc:sldMk cId="3229992892" sldId="573"/>
        </pc:sldMkLst>
      </pc:sldChg>
    </pc:docChg>
  </pc:docChgLst>
  <pc:docChgLst>
    <pc:chgData name="Deanna Copeland" userId="d9ec19ee-c229-423e-8eb5-ad5f07425584" providerId="ADAL" clId="{F189363F-ED95-4112-8CE7-5CC4E83B3E99}"/>
    <pc:docChg chg="modSld">
      <pc:chgData name="Deanna Copeland" userId="d9ec19ee-c229-423e-8eb5-ad5f07425584" providerId="ADAL" clId="{F189363F-ED95-4112-8CE7-5CC4E83B3E99}" dt="2025-07-29T14:45:04.175" v="5" actId="20577"/>
      <pc:docMkLst>
        <pc:docMk/>
      </pc:docMkLst>
      <pc:sldChg chg="modSp mod">
        <pc:chgData name="Deanna Copeland" userId="d9ec19ee-c229-423e-8eb5-ad5f07425584" providerId="ADAL" clId="{F189363F-ED95-4112-8CE7-5CC4E83B3E99}" dt="2025-07-29T14:45:04.175" v="5" actId="20577"/>
        <pc:sldMkLst>
          <pc:docMk/>
          <pc:sldMk cId="1069162493" sldId="265"/>
        </pc:sldMkLst>
        <pc:spChg chg="mod">
          <ac:chgData name="Deanna Copeland" userId="d9ec19ee-c229-423e-8eb5-ad5f07425584" providerId="ADAL" clId="{F189363F-ED95-4112-8CE7-5CC4E83B3E99}" dt="2025-07-29T14:45:04.175" v="5" actId="20577"/>
          <ac:spMkLst>
            <pc:docMk/>
            <pc:sldMk cId="1069162493" sldId="265"/>
            <ac:spMk id="3" creationId="{02E68236-7BEA-A8A1-3CBA-BE0E7998A241}"/>
          </ac:spMkLst>
        </pc:spChg>
      </pc:sldChg>
    </pc:docChg>
  </pc:docChgLst>
  <pc:docChgLst>
    <pc:chgData name="Gretchen Wall" userId="6b27ed715705e544" providerId="LiveId" clId="{6560B440-909C-4798-91AE-83333D1D010F}"/>
    <pc:docChg chg="modSld">
      <pc:chgData name="Gretchen Wall" userId="6b27ed715705e544" providerId="LiveId" clId="{6560B440-909C-4798-91AE-83333D1D010F}" dt="2025-03-18T15:25:38.151" v="132"/>
      <pc:docMkLst>
        <pc:docMk/>
      </pc:docMkLst>
      <pc:sldChg chg="modSp">
        <pc:chgData name="Gretchen Wall" userId="6b27ed715705e544" providerId="LiveId" clId="{6560B440-909C-4798-91AE-83333D1D010F}" dt="2025-03-18T15:18:58.978" v="33"/>
        <pc:sldMkLst>
          <pc:docMk/>
          <pc:sldMk cId="1856944634" sldId="259"/>
        </pc:sldMkLst>
      </pc:sldChg>
      <pc:sldChg chg="modSp">
        <pc:chgData name="Gretchen Wall" userId="6b27ed715705e544" providerId="LiveId" clId="{6560B440-909C-4798-91AE-83333D1D010F}" dt="2025-03-18T15:19:02.822" v="34"/>
        <pc:sldMkLst>
          <pc:docMk/>
          <pc:sldMk cId="4005559549" sldId="260"/>
        </pc:sldMkLst>
      </pc:sldChg>
      <pc:sldChg chg="modSp">
        <pc:chgData name="Gretchen Wall" userId="6b27ed715705e544" providerId="LiveId" clId="{6560B440-909C-4798-91AE-83333D1D010F}" dt="2025-03-18T15:19:06.300" v="35"/>
        <pc:sldMkLst>
          <pc:docMk/>
          <pc:sldMk cId="4225473051" sldId="261"/>
        </pc:sldMkLst>
      </pc:sldChg>
      <pc:sldChg chg="modSp">
        <pc:chgData name="Gretchen Wall" userId="6b27ed715705e544" providerId="LiveId" clId="{6560B440-909C-4798-91AE-83333D1D010F}" dt="2025-03-18T15:19:10.712" v="36"/>
        <pc:sldMkLst>
          <pc:docMk/>
          <pc:sldMk cId="163575788" sldId="262"/>
        </pc:sldMkLst>
      </pc:sldChg>
      <pc:sldChg chg="modSp">
        <pc:chgData name="Gretchen Wall" userId="6b27ed715705e544" providerId="LiveId" clId="{6560B440-909C-4798-91AE-83333D1D010F}" dt="2025-03-18T15:19:14.728" v="37"/>
        <pc:sldMkLst>
          <pc:docMk/>
          <pc:sldMk cId="1351140094" sldId="263"/>
        </pc:sldMkLst>
      </pc:sldChg>
      <pc:sldChg chg="modSp">
        <pc:chgData name="Gretchen Wall" userId="6b27ed715705e544" providerId="LiveId" clId="{6560B440-909C-4798-91AE-83333D1D010F}" dt="2025-03-18T15:19:18.528" v="38"/>
        <pc:sldMkLst>
          <pc:docMk/>
          <pc:sldMk cId="4194770425" sldId="264"/>
        </pc:sldMkLst>
      </pc:sldChg>
      <pc:sldChg chg="modSp">
        <pc:chgData name="Gretchen Wall" userId="6b27ed715705e544" providerId="LiveId" clId="{6560B440-909C-4798-91AE-83333D1D010F}" dt="2025-03-18T15:19:22.321" v="39"/>
        <pc:sldMkLst>
          <pc:docMk/>
          <pc:sldMk cId="1069162493" sldId="265"/>
        </pc:sldMkLst>
      </pc:sldChg>
      <pc:sldChg chg="modSp">
        <pc:chgData name="Gretchen Wall" userId="6b27ed715705e544" providerId="LiveId" clId="{6560B440-909C-4798-91AE-83333D1D010F}" dt="2025-03-18T15:19:25.817" v="40"/>
        <pc:sldMkLst>
          <pc:docMk/>
          <pc:sldMk cId="3969916100" sldId="266"/>
        </pc:sldMkLst>
      </pc:sldChg>
      <pc:sldChg chg="modSp">
        <pc:chgData name="Gretchen Wall" userId="6b27ed715705e544" providerId="LiveId" clId="{6560B440-909C-4798-91AE-83333D1D010F}" dt="2025-03-18T15:19:28.646" v="41"/>
        <pc:sldMkLst>
          <pc:docMk/>
          <pc:sldMk cId="4240784667" sldId="267"/>
        </pc:sldMkLst>
      </pc:sldChg>
      <pc:sldChg chg="modSp mod">
        <pc:chgData name="Gretchen Wall" userId="6b27ed715705e544" providerId="LiveId" clId="{6560B440-909C-4798-91AE-83333D1D010F}" dt="2025-03-18T15:19:34.596" v="44"/>
        <pc:sldMkLst>
          <pc:docMk/>
          <pc:sldMk cId="3163280995" sldId="268"/>
        </pc:sldMkLst>
      </pc:sldChg>
      <pc:sldChg chg="modSp">
        <pc:chgData name="Gretchen Wall" userId="6b27ed715705e544" providerId="LiveId" clId="{6560B440-909C-4798-91AE-83333D1D010F}" dt="2025-03-18T15:19:38.411" v="45"/>
        <pc:sldMkLst>
          <pc:docMk/>
          <pc:sldMk cId="2968610271" sldId="269"/>
        </pc:sldMkLst>
      </pc:sldChg>
      <pc:sldChg chg="modSp">
        <pc:chgData name="Gretchen Wall" userId="6b27ed715705e544" providerId="LiveId" clId="{6560B440-909C-4798-91AE-83333D1D010F}" dt="2025-03-18T15:19:41.781" v="46"/>
        <pc:sldMkLst>
          <pc:docMk/>
          <pc:sldMk cId="3405330532" sldId="270"/>
        </pc:sldMkLst>
      </pc:sldChg>
      <pc:sldChg chg="modSp">
        <pc:chgData name="Gretchen Wall" userId="6b27ed715705e544" providerId="LiveId" clId="{6560B440-909C-4798-91AE-83333D1D010F}" dt="2025-03-18T15:19:47.466" v="48"/>
        <pc:sldMkLst>
          <pc:docMk/>
          <pc:sldMk cId="3068425503" sldId="271"/>
        </pc:sldMkLst>
      </pc:sldChg>
      <pc:sldChg chg="modSp">
        <pc:chgData name="Gretchen Wall" userId="6b27ed715705e544" providerId="LiveId" clId="{6560B440-909C-4798-91AE-83333D1D010F}" dt="2025-03-18T15:19:50.890" v="49"/>
        <pc:sldMkLst>
          <pc:docMk/>
          <pc:sldMk cId="317899601" sldId="272"/>
        </pc:sldMkLst>
      </pc:sldChg>
      <pc:sldChg chg="modSp">
        <pc:chgData name="Gretchen Wall" userId="6b27ed715705e544" providerId="LiveId" clId="{6560B440-909C-4798-91AE-83333D1D010F}" dt="2025-03-18T15:19:55.860" v="50"/>
        <pc:sldMkLst>
          <pc:docMk/>
          <pc:sldMk cId="901462463" sldId="273"/>
        </pc:sldMkLst>
      </pc:sldChg>
      <pc:sldChg chg="modSp">
        <pc:chgData name="Gretchen Wall" userId="6b27ed715705e544" providerId="LiveId" clId="{6560B440-909C-4798-91AE-83333D1D010F}" dt="2025-03-18T15:19:58.492" v="51"/>
        <pc:sldMkLst>
          <pc:docMk/>
          <pc:sldMk cId="1706138178" sldId="274"/>
        </pc:sldMkLst>
      </pc:sldChg>
      <pc:sldChg chg="modSp">
        <pc:chgData name="Gretchen Wall" userId="6b27ed715705e544" providerId="LiveId" clId="{6560B440-909C-4798-91AE-83333D1D010F}" dt="2025-03-18T15:20:05.390" v="53"/>
        <pc:sldMkLst>
          <pc:docMk/>
          <pc:sldMk cId="2946428941" sldId="275"/>
        </pc:sldMkLst>
      </pc:sldChg>
      <pc:sldChg chg="modSp">
        <pc:chgData name="Gretchen Wall" userId="6b27ed715705e544" providerId="LiveId" clId="{6560B440-909C-4798-91AE-83333D1D010F}" dt="2025-03-18T15:20:24.634" v="54"/>
        <pc:sldMkLst>
          <pc:docMk/>
          <pc:sldMk cId="719488379" sldId="276"/>
        </pc:sldMkLst>
      </pc:sldChg>
      <pc:sldChg chg="modSp">
        <pc:chgData name="Gretchen Wall" userId="6b27ed715705e544" providerId="LiveId" clId="{6560B440-909C-4798-91AE-83333D1D010F}" dt="2025-03-18T15:19:44.194" v="47"/>
        <pc:sldMkLst>
          <pc:docMk/>
          <pc:sldMk cId="1743857722" sldId="278"/>
        </pc:sldMkLst>
      </pc:sldChg>
      <pc:sldChg chg="modSp">
        <pc:chgData name="Gretchen Wall" userId="6b27ed715705e544" providerId="LiveId" clId="{6560B440-909C-4798-91AE-83333D1D010F}" dt="2025-03-18T15:20:01.885" v="52"/>
        <pc:sldMkLst>
          <pc:docMk/>
          <pc:sldMk cId="239762105" sldId="279"/>
        </pc:sldMkLst>
      </pc:sldChg>
      <pc:sldChg chg="modSp">
        <pc:chgData name="Gretchen Wall" userId="6b27ed715705e544" providerId="LiveId" clId="{6560B440-909C-4798-91AE-83333D1D010F}" dt="2025-03-18T15:20:28.876" v="55"/>
        <pc:sldMkLst>
          <pc:docMk/>
          <pc:sldMk cId="2682523018" sldId="281"/>
        </pc:sldMkLst>
      </pc:sldChg>
      <pc:sldChg chg="modSp">
        <pc:chgData name="Gretchen Wall" userId="6b27ed715705e544" providerId="LiveId" clId="{6560B440-909C-4798-91AE-83333D1D010F}" dt="2025-03-18T15:20:33.650" v="56"/>
        <pc:sldMkLst>
          <pc:docMk/>
          <pc:sldMk cId="466415178" sldId="282"/>
        </pc:sldMkLst>
      </pc:sldChg>
      <pc:sldChg chg="modSp mod">
        <pc:chgData name="Gretchen Wall" userId="6b27ed715705e544" providerId="LiveId" clId="{6560B440-909C-4798-91AE-83333D1D010F}" dt="2025-03-18T15:22:23.085" v="105"/>
        <pc:sldMkLst>
          <pc:docMk/>
          <pc:sldMk cId="3309431297" sldId="285"/>
        </pc:sldMkLst>
      </pc:sldChg>
      <pc:sldChg chg="modSp">
        <pc:chgData name="Gretchen Wall" userId="6b27ed715705e544" providerId="LiveId" clId="{6560B440-909C-4798-91AE-83333D1D010F}" dt="2025-03-18T15:20:45.589" v="58"/>
        <pc:sldMkLst>
          <pc:docMk/>
          <pc:sldMk cId="3396334775" sldId="289"/>
        </pc:sldMkLst>
      </pc:sldChg>
      <pc:sldChg chg="modSp">
        <pc:chgData name="Gretchen Wall" userId="6b27ed715705e544" providerId="LiveId" clId="{6560B440-909C-4798-91AE-83333D1D010F}" dt="2025-03-18T15:20:48.195" v="59"/>
        <pc:sldMkLst>
          <pc:docMk/>
          <pc:sldMk cId="2834793560" sldId="291"/>
        </pc:sldMkLst>
      </pc:sldChg>
      <pc:sldChg chg="modSp">
        <pc:chgData name="Gretchen Wall" userId="6b27ed715705e544" providerId="LiveId" clId="{6560B440-909C-4798-91AE-83333D1D010F}" dt="2025-03-18T15:20:59.406" v="61"/>
        <pc:sldMkLst>
          <pc:docMk/>
          <pc:sldMk cId="937431863" sldId="293"/>
        </pc:sldMkLst>
      </pc:sldChg>
      <pc:sldChg chg="modSp">
        <pc:chgData name="Gretchen Wall" userId="6b27ed715705e544" providerId="LiveId" clId="{6560B440-909C-4798-91AE-83333D1D010F}" dt="2025-03-18T15:22:26.239" v="106"/>
        <pc:sldMkLst>
          <pc:docMk/>
          <pc:sldMk cId="1005033273" sldId="294"/>
        </pc:sldMkLst>
      </pc:sldChg>
      <pc:sldChg chg="modSp mod">
        <pc:chgData name="Gretchen Wall" userId="6b27ed715705e544" providerId="LiveId" clId="{6560B440-909C-4798-91AE-83333D1D010F}" dt="2025-03-18T15:22:31.773" v="107"/>
        <pc:sldMkLst>
          <pc:docMk/>
          <pc:sldMk cId="3641379109" sldId="295"/>
        </pc:sldMkLst>
      </pc:sldChg>
      <pc:sldChg chg="modSp mod">
        <pc:chgData name="Gretchen Wall" userId="6b27ed715705e544" providerId="LiveId" clId="{6560B440-909C-4798-91AE-83333D1D010F}" dt="2025-03-18T15:22:44.277" v="108" actId="1076"/>
        <pc:sldMkLst>
          <pc:docMk/>
          <pc:sldMk cId="3609799322" sldId="298"/>
        </pc:sldMkLst>
      </pc:sldChg>
      <pc:sldChg chg="modSp">
        <pc:chgData name="Gretchen Wall" userId="6b27ed715705e544" providerId="LiveId" clId="{6560B440-909C-4798-91AE-83333D1D010F}" dt="2025-03-18T15:23:11.799" v="112"/>
        <pc:sldMkLst>
          <pc:docMk/>
          <pc:sldMk cId="941642155" sldId="305"/>
        </pc:sldMkLst>
      </pc:sldChg>
      <pc:sldChg chg="modSp">
        <pc:chgData name="Gretchen Wall" userId="6b27ed715705e544" providerId="LiveId" clId="{6560B440-909C-4798-91AE-83333D1D010F}" dt="2025-03-18T15:23:14.833" v="113"/>
        <pc:sldMkLst>
          <pc:docMk/>
          <pc:sldMk cId="395447669" sldId="306"/>
        </pc:sldMkLst>
      </pc:sldChg>
      <pc:sldChg chg="modSp">
        <pc:chgData name="Gretchen Wall" userId="6b27ed715705e544" providerId="LiveId" clId="{6560B440-909C-4798-91AE-83333D1D010F}" dt="2025-03-18T15:23:28.114" v="116"/>
        <pc:sldMkLst>
          <pc:docMk/>
          <pc:sldMk cId="1090525921" sldId="308"/>
        </pc:sldMkLst>
      </pc:sldChg>
      <pc:sldChg chg="modSp">
        <pc:chgData name="Gretchen Wall" userId="6b27ed715705e544" providerId="LiveId" clId="{6560B440-909C-4798-91AE-83333D1D010F}" dt="2025-03-18T15:23:32.336" v="117"/>
        <pc:sldMkLst>
          <pc:docMk/>
          <pc:sldMk cId="1299141774" sldId="310"/>
        </pc:sldMkLst>
      </pc:sldChg>
      <pc:sldChg chg="modSp">
        <pc:chgData name="Gretchen Wall" userId="6b27ed715705e544" providerId="LiveId" clId="{6560B440-909C-4798-91AE-83333D1D010F}" dt="2025-03-18T15:18:50.844" v="31"/>
        <pc:sldMkLst>
          <pc:docMk/>
          <pc:sldMk cId="4004032564" sldId="317"/>
        </pc:sldMkLst>
      </pc:sldChg>
      <pc:sldChg chg="modSp">
        <pc:chgData name="Gretchen Wall" userId="6b27ed715705e544" providerId="LiveId" clId="{6560B440-909C-4798-91AE-83333D1D010F}" dt="2025-03-18T15:25:24.516" v="128"/>
        <pc:sldMkLst>
          <pc:docMk/>
          <pc:sldMk cId="1911861185" sldId="321"/>
        </pc:sldMkLst>
      </pc:sldChg>
      <pc:sldChg chg="modSp">
        <pc:chgData name="Gretchen Wall" userId="6b27ed715705e544" providerId="LiveId" clId="{6560B440-909C-4798-91AE-83333D1D010F}" dt="2025-03-18T15:25:27.597" v="129"/>
        <pc:sldMkLst>
          <pc:docMk/>
          <pc:sldMk cId="3226758483" sldId="322"/>
        </pc:sldMkLst>
      </pc:sldChg>
      <pc:sldChg chg="modSp">
        <pc:chgData name="Gretchen Wall" userId="6b27ed715705e544" providerId="LiveId" clId="{6560B440-909C-4798-91AE-83333D1D010F}" dt="2025-03-18T15:25:33.299" v="131"/>
        <pc:sldMkLst>
          <pc:docMk/>
          <pc:sldMk cId="853879784" sldId="323"/>
        </pc:sldMkLst>
      </pc:sldChg>
      <pc:sldChg chg="modSp">
        <pc:chgData name="Gretchen Wall" userId="6b27ed715705e544" providerId="LiveId" clId="{6560B440-909C-4798-91AE-83333D1D010F}" dt="2025-03-18T15:25:38.151" v="132"/>
        <pc:sldMkLst>
          <pc:docMk/>
          <pc:sldMk cId="3337140357" sldId="324"/>
        </pc:sldMkLst>
      </pc:sldChg>
      <pc:sldChg chg="modSp">
        <pc:chgData name="Gretchen Wall" userId="6b27ed715705e544" providerId="LiveId" clId="{6560B440-909C-4798-91AE-83333D1D010F}" dt="2025-03-18T15:23:21.579" v="114"/>
        <pc:sldMkLst>
          <pc:docMk/>
          <pc:sldMk cId="3099866139" sldId="326"/>
        </pc:sldMkLst>
      </pc:sldChg>
      <pc:sldChg chg="modSp">
        <pc:chgData name="Gretchen Wall" userId="6b27ed715705e544" providerId="LiveId" clId="{6560B440-909C-4798-91AE-83333D1D010F}" dt="2025-03-18T15:20:55.259" v="60"/>
        <pc:sldMkLst>
          <pc:docMk/>
          <pc:sldMk cId="439423450" sldId="327"/>
        </pc:sldMkLst>
      </pc:sldChg>
      <pc:sldChg chg="modSp">
        <pc:chgData name="Gretchen Wall" userId="6b27ed715705e544" providerId="LiveId" clId="{6560B440-909C-4798-91AE-83333D1D010F}" dt="2025-03-18T15:25:02.347" v="122"/>
        <pc:sldMkLst>
          <pc:docMk/>
          <pc:sldMk cId="3149016865" sldId="328"/>
        </pc:sldMkLst>
      </pc:sldChg>
      <pc:sldChg chg="modSp">
        <pc:chgData name="Gretchen Wall" userId="6b27ed715705e544" providerId="LiveId" clId="{6560B440-909C-4798-91AE-83333D1D010F}" dt="2025-03-18T15:20:38.995" v="57"/>
        <pc:sldMkLst>
          <pc:docMk/>
          <pc:sldMk cId="1206935060" sldId="567"/>
        </pc:sldMkLst>
      </pc:sldChg>
      <pc:sldChg chg="modSp">
        <pc:chgData name="Gretchen Wall" userId="6b27ed715705e544" providerId="LiveId" clId="{6560B440-909C-4798-91AE-83333D1D010F}" dt="2025-03-18T15:23:36.301" v="118"/>
        <pc:sldMkLst>
          <pc:docMk/>
          <pc:sldMk cId="2426549738" sldId="569"/>
        </pc:sldMkLst>
      </pc:sldChg>
      <pc:sldChg chg="modSp">
        <pc:chgData name="Gretchen Wall" userId="6b27ed715705e544" providerId="LiveId" clId="{6560B440-909C-4798-91AE-83333D1D010F}" dt="2025-03-18T15:23:00.420" v="109"/>
        <pc:sldMkLst>
          <pc:docMk/>
          <pc:sldMk cId="3216360286" sldId="570"/>
        </pc:sldMkLst>
      </pc:sldChg>
      <pc:sldChg chg="modSp mod">
        <pc:chgData name="Gretchen Wall" userId="6b27ed715705e544" providerId="LiveId" clId="{6560B440-909C-4798-91AE-83333D1D010F}" dt="2025-03-18T15:23:03.049" v="110"/>
        <pc:sldMkLst>
          <pc:docMk/>
          <pc:sldMk cId="509712387" sldId="571"/>
        </pc:sldMkLst>
      </pc:sldChg>
      <pc:sldChg chg="modSp">
        <pc:chgData name="Gretchen Wall" userId="6b27ed715705e544" providerId="LiveId" clId="{6560B440-909C-4798-91AE-83333D1D010F}" dt="2025-03-18T15:25:08.149" v="123"/>
        <pc:sldMkLst>
          <pc:docMk/>
          <pc:sldMk cId="384772833" sldId="572"/>
        </pc:sldMkLst>
      </pc:sldChg>
      <pc:sldChg chg="modSp mod">
        <pc:chgData name="Gretchen Wall" userId="6b27ed715705e544" providerId="LiveId" clId="{6560B440-909C-4798-91AE-83333D1D010F}" dt="2025-03-18T15:25:10.911" v="124"/>
        <pc:sldMkLst>
          <pc:docMk/>
          <pc:sldMk cId="3229992892" sldId="573"/>
        </pc:sldMkLst>
      </pc:sldChg>
      <pc:sldChg chg="modSp">
        <pc:chgData name="Gretchen Wall" userId="6b27ed715705e544" providerId="LiveId" clId="{6560B440-909C-4798-91AE-83333D1D010F}" dt="2025-03-18T15:23:07.585" v="111"/>
        <pc:sldMkLst>
          <pc:docMk/>
          <pc:sldMk cId="2752379429" sldId="574"/>
        </pc:sldMkLst>
      </pc:sldChg>
      <pc:sldChg chg="modSp">
        <pc:chgData name="Gretchen Wall" userId="6b27ed715705e544" providerId="LiveId" clId="{6560B440-909C-4798-91AE-83333D1D010F}" dt="2025-03-18T15:23:24.566" v="115"/>
        <pc:sldMkLst>
          <pc:docMk/>
          <pc:sldMk cId="3442788719" sldId="575"/>
        </pc:sldMkLst>
      </pc:sldChg>
      <pc:sldChg chg="modSp">
        <pc:chgData name="Gretchen Wall" userId="6b27ed715705e544" providerId="LiveId" clId="{6560B440-909C-4798-91AE-83333D1D010F}" dt="2025-03-18T15:18:54.199" v="32"/>
        <pc:sldMkLst>
          <pc:docMk/>
          <pc:sldMk cId="3550946100" sldId="576"/>
        </pc:sldMkLst>
      </pc:sldChg>
      <pc:sldChg chg="modSp">
        <pc:chgData name="Gretchen Wall" userId="6b27ed715705e544" providerId="LiveId" clId="{6560B440-909C-4798-91AE-83333D1D010F}" dt="2025-03-18T15:25:15.203" v="125"/>
        <pc:sldMkLst>
          <pc:docMk/>
          <pc:sldMk cId="505870080" sldId="578"/>
        </pc:sldMkLst>
      </pc:sldChg>
      <pc:sldChg chg="modSp">
        <pc:chgData name="Gretchen Wall" userId="6b27ed715705e544" providerId="LiveId" clId="{6560B440-909C-4798-91AE-83333D1D010F}" dt="2025-03-18T15:25:18.543" v="126"/>
        <pc:sldMkLst>
          <pc:docMk/>
          <pc:sldMk cId="2045853491" sldId="579"/>
        </pc:sldMkLst>
      </pc:sldChg>
      <pc:sldChg chg="modSp">
        <pc:chgData name="Gretchen Wall" userId="6b27ed715705e544" providerId="LiveId" clId="{6560B440-909C-4798-91AE-83333D1D010F}" dt="2025-03-18T15:25:21.288" v="127"/>
        <pc:sldMkLst>
          <pc:docMk/>
          <pc:sldMk cId="2310930117" sldId="580"/>
        </pc:sldMkLst>
      </pc:sldChg>
      <pc:sldChg chg="modSp">
        <pc:chgData name="Gretchen Wall" userId="6b27ed715705e544" providerId="LiveId" clId="{6560B440-909C-4798-91AE-83333D1D010F}" dt="2025-03-18T15:25:30.760" v="130"/>
        <pc:sldMkLst>
          <pc:docMk/>
          <pc:sldMk cId="4284511687" sldId="581"/>
        </pc:sldMkLst>
      </pc:sldChg>
    </pc:docChg>
  </pc:docChgLst>
  <pc:docChgLst>
    <pc:chgData name="Guest User" userId="S::urn:spo:tenantanon#b08a800e-2431-46dd-be65-8786ea0eba67::" providerId="AD" clId="Web-{13B6BF24-096A-6181-820E-CAC4E42F699D}"/>
    <pc:docChg chg="mod modSld">
      <pc:chgData name="Guest User" userId="S::urn:spo:tenantanon#b08a800e-2431-46dd-be65-8786ea0eba67::" providerId="AD" clId="Web-{13B6BF24-096A-6181-820E-CAC4E42F699D}" dt="2025-07-01T17:33:21.720" v="4"/>
      <pc:docMkLst>
        <pc:docMk/>
      </pc:docMkLst>
      <pc:sldChg chg="modSp">
        <pc:chgData name="Guest User" userId="S::urn:spo:tenantanon#b08a800e-2431-46dd-be65-8786ea0eba67::" providerId="AD" clId="Web-{13B6BF24-096A-6181-820E-CAC4E42F699D}" dt="2025-07-01T17:28:48.147" v="3" actId="20577"/>
        <pc:sldMkLst>
          <pc:docMk/>
          <pc:sldMk cId="853879784" sldId="323"/>
        </pc:sldMkLst>
        <pc:spChg chg="mod">
          <ac:chgData name="Guest User" userId="S::urn:spo:tenantanon#b08a800e-2431-46dd-be65-8786ea0eba67::" providerId="AD" clId="Web-{13B6BF24-096A-6181-820E-CAC4E42F699D}" dt="2025-07-01T17:28:48.147" v="3" actId="20577"/>
          <ac:spMkLst>
            <pc:docMk/>
            <pc:sldMk cId="853879784" sldId="323"/>
            <ac:spMk id="3" creationId="{DD1B614C-07B9-513A-339F-9721950B40F4}"/>
          </ac:spMkLst>
        </pc:spChg>
      </pc:sldChg>
      <pc:sldChg chg="modSp">
        <pc:chgData name="Guest User" userId="S::urn:spo:tenantanon#b08a800e-2431-46dd-be65-8786ea0eba67::" providerId="AD" clId="Web-{13B6BF24-096A-6181-820E-CAC4E42F699D}" dt="2025-07-01T17:28:15.865" v="1" actId="20577"/>
        <pc:sldMkLst>
          <pc:docMk/>
          <pc:sldMk cId="3337140357" sldId="324"/>
        </pc:sldMkLst>
        <pc:spChg chg="mod">
          <ac:chgData name="Guest User" userId="S::urn:spo:tenantanon#b08a800e-2431-46dd-be65-8786ea0eba67::" providerId="AD" clId="Web-{13B6BF24-096A-6181-820E-CAC4E42F699D}" dt="2025-07-01T17:28:15.865" v="1" actId="20577"/>
          <ac:spMkLst>
            <pc:docMk/>
            <pc:sldMk cId="3337140357" sldId="324"/>
            <ac:spMk id="2" creationId="{03040694-F1EC-6E3D-98B4-D4C44141C0B1}"/>
          </ac:spMkLst>
        </pc:spChg>
      </pc:sldChg>
    </pc:docChg>
  </pc:docChgLst>
  <pc:docChgLst>
    <pc:chgData name="Guest User" userId="093e9b4e0a735342" providerId="Windows Live" clId="Web-{FEF410A7-1DB3-44A3-8F36-BCEDAF553C32}"/>
    <pc:docChg chg="modSld">
      <pc:chgData name="Guest User" userId="093e9b4e0a735342" providerId="Windows Live" clId="Web-{FEF410A7-1DB3-44A3-8F36-BCEDAF553C32}" dt="2025-02-03T19:30:59.696" v="63" actId="20577"/>
      <pc:docMkLst>
        <pc:docMk/>
      </pc:docMkLst>
      <pc:sldChg chg="modSp">
        <pc:chgData name="Guest User" userId="093e9b4e0a735342" providerId="Windows Live" clId="Web-{FEF410A7-1DB3-44A3-8F36-BCEDAF553C32}" dt="2025-02-03T19:00:35.481" v="10" actId="20577"/>
        <pc:sldMkLst>
          <pc:docMk/>
          <pc:sldMk cId="2946428941" sldId="275"/>
        </pc:sldMkLst>
      </pc:sldChg>
      <pc:sldChg chg="modSp mod modShow">
        <pc:chgData name="Guest User" userId="093e9b4e0a735342" providerId="Windows Live" clId="Web-{FEF410A7-1DB3-44A3-8F36-BCEDAF553C32}" dt="2025-02-03T19:30:00.571" v="51" actId="20577"/>
        <pc:sldMkLst>
          <pc:docMk/>
          <pc:sldMk cId="2682523018" sldId="281"/>
        </pc:sldMkLst>
      </pc:sldChg>
      <pc:sldChg chg="modSp mod modShow">
        <pc:chgData name="Guest User" userId="093e9b4e0a735342" providerId="Windows Live" clId="Web-{FEF410A7-1DB3-44A3-8F36-BCEDAF553C32}" dt="2025-02-03T19:30:59.696" v="63" actId="20577"/>
        <pc:sldMkLst>
          <pc:docMk/>
          <pc:sldMk cId="466415178" sldId="282"/>
        </pc:sldMkLst>
      </pc:sldChg>
      <pc:sldChg chg="mod modShow">
        <pc:chgData name="Guest User" userId="093e9b4e0a735342" providerId="Windows Live" clId="Web-{FEF410A7-1DB3-44A3-8F36-BCEDAF553C32}" dt="2025-02-03T19:00:53.934" v="13"/>
        <pc:sldMkLst>
          <pc:docMk/>
          <pc:sldMk cId="2609553446" sldId="283"/>
        </pc:sldMkLst>
      </pc:sldChg>
      <pc:sldChg chg="mod modShow">
        <pc:chgData name="Guest User" userId="093e9b4e0a735342" providerId="Windows Live" clId="Web-{FEF410A7-1DB3-44A3-8F36-BCEDAF553C32}" dt="2025-02-03T19:00:57.371" v="14"/>
        <pc:sldMkLst>
          <pc:docMk/>
          <pc:sldMk cId="2392429584" sldId="284"/>
        </pc:sldMkLst>
      </pc:sldChg>
      <pc:sldChg chg="mod modShow">
        <pc:chgData name="Guest User" userId="093e9b4e0a735342" providerId="Windows Live" clId="Web-{FEF410A7-1DB3-44A3-8F36-BCEDAF553C32}" dt="2025-02-03T19:01:01.715" v="15"/>
        <pc:sldMkLst>
          <pc:docMk/>
          <pc:sldMk cId="3309431297" sldId="285"/>
        </pc:sldMkLst>
      </pc:sldChg>
      <pc:sldChg chg="mod modShow">
        <pc:chgData name="Guest User" userId="093e9b4e0a735342" providerId="Windows Live" clId="Web-{FEF410A7-1DB3-44A3-8F36-BCEDAF553C32}" dt="2025-02-03T19:01:04.293" v="16"/>
        <pc:sldMkLst>
          <pc:docMk/>
          <pc:sldMk cId="2838353169" sldId="286"/>
        </pc:sldMkLst>
      </pc:sldChg>
      <pc:sldChg chg="mod modShow">
        <pc:chgData name="Guest User" userId="093e9b4e0a735342" providerId="Windows Live" clId="Web-{FEF410A7-1DB3-44A3-8F36-BCEDAF553C32}" dt="2025-02-03T19:01:07.575" v="17"/>
        <pc:sldMkLst>
          <pc:docMk/>
          <pc:sldMk cId="1812933149" sldId="287"/>
        </pc:sldMkLst>
      </pc:sldChg>
      <pc:sldChg chg="mod modShow">
        <pc:chgData name="Guest User" userId="093e9b4e0a735342" providerId="Windows Live" clId="Web-{FEF410A7-1DB3-44A3-8F36-BCEDAF553C32}" dt="2025-02-03T19:01:17.278" v="19"/>
        <pc:sldMkLst>
          <pc:docMk/>
          <pc:sldMk cId="1667893111" sldId="288"/>
        </pc:sldMkLst>
      </pc:sldChg>
      <pc:sldChg chg="mod modShow">
        <pc:chgData name="Guest User" userId="093e9b4e0a735342" providerId="Windows Live" clId="Web-{FEF410A7-1DB3-44A3-8F36-BCEDAF553C32}" dt="2025-02-03T19:03:48.465" v="21"/>
        <pc:sldMkLst>
          <pc:docMk/>
          <pc:sldMk cId="3287973187" sldId="290"/>
        </pc:sldMkLst>
      </pc:sldChg>
      <pc:sldChg chg="mod modShow">
        <pc:chgData name="Guest User" userId="093e9b4e0a735342" providerId="Windows Live" clId="Web-{FEF410A7-1DB3-44A3-8F36-BCEDAF553C32}" dt="2025-02-03T19:17:46.979" v="22"/>
        <pc:sldMkLst>
          <pc:docMk/>
          <pc:sldMk cId="937431863" sldId="293"/>
        </pc:sldMkLst>
      </pc:sldChg>
      <pc:sldChg chg="mod modShow">
        <pc:chgData name="Guest User" userId="093e9b4e0a735342" providerId="Windows Live" clId="Web-{FEF410A7-1DB3-44A3-8F36-BCEDAF553C32}" dt="2025-02-03T19:17:48.713" v="23"/>
        <pc:sldMkLst>
          <pc:docMk/>
          <pc:sldMk cId="1005033273" sldId="294"/>
        </pc:sldMkLst>
      </pc:sldChg>
      <pc:sldChg chg="mod modShow">
        <pc:chgData name="Guest User" userId="093e9b4e0a735342" providerId="Windows Live" clId="Web-{FEF410A7-1DB3-44A3-8F36-BCEDAF553C32}" dt="2025-02-03T19:18:17.760" v="30"/>
        <pc:sldMkLst>
          <pc:docMk/>
          <pc:sldMk cId="3641379109" sldId="295"/>
        </pc:sldMkLst>
      </pc:sldChg>
      <pc:sldChg chg="mod modShow">
        <pc:chgData name="Guest User" userId="093e9b4e0a735342" providerId="Windows Live" clId="Web-{FEF410A7-1DB3-44A3-8F36-BCEDAF553C32}" dt="2025-02-03T19:18:00.416" v="26"/>
        <pc:sldMkLst>
          <pc:docMk/>
          <pc:sldMk cId="4169947185" sldId="296"/>
        </pc:sldMkLst>
      </pc:sldChg>
      <pc:sldChg chg="mod modShow">
        <pc:chgData name="Guest User" userId="093e9b4e0a735342" providerId="Windows Live" clId="Web-{FEF410A7-1DB3-44A3-8F36-BCEDAF553C32}" dt="2025-02-03T19:18:11.619" v="27"/>
        <pc:sldMkLst>
          <pc:docMk/>
          <pc:sldMk cId="2496900356" sldId="297"/>
        </pc:sldMkLst>
      </pc:sldChg>
      <pc:sldChg chg="mod modShow">
        <pc:chgData name="Guest User" userId="093e9b4e0a735342" providerId="Windows Live" clId="Web-{FEF410A7-1DB3-44A3-8F36-BCEDAF553C32}" dt="2025-02-03T19:18:13.401" v="28"/>
        <pc:sldMkLst>
          <pc:docMk/>
          <pc:sldMk cId="3609799322" sldId="298"/>
        </pc:sldMkLst>
      </pc:sldChg>
      <pc:sldChg chg="mod modShow">
        <pc:chgData name="Guest User" userId="093e9b4e0a735342" providerId="Windows Live" clId="Web-{FEF410A7-1DB3-44A3-8F36-BCEDAF553C32}" dt="2025-02-03T19:18:15.682" v="29"/>
        <pc:sldMkLst>
          <pc:docMk/>
          <pc:sldMk cId="837396562" sldId="299"/>
        </pc:sldMkLst>
      </pc:sldChg>
      <pc:sldChg chg="mod modShow">
        <pc:chgData name="Guest User" userId="093e9b4e0a735342" providerId="Windows Live" clId="Web-{FEF410A7-1DB3-44A3-8F36-BCEDAF553C32}" dt="2025-02-03T19:18:20.057" v="31"/>
        <pc:sldMkLst>
          <pc:docMk/>
          <pc:sldMk cId="2645706850" sldId="300"/>
        </pc:sldMkLst>
      </pc:sldChg>
      <pc:sldChg chg="mod modShow">
        <pc:chgData name="Guest User" userId="093e9b4e0a735342" providerId="Windows Live" clId="Web-{FEF410A7-1DB3-44A3-8F36-BCEDAF553C32}" dt="2025-02-03T19:18:22.276" v="32"/>
        <pc:sldMkLst>
          <pc:docMk/>
          <pc:sldMk cId="64044419" sldId="301"/>
        </pc:sldMkLst>
      </pc:sldChg>
      <pc:sldChg chg="mod modShow">
        <pc:chgData name="Guest User" userId="093e9b4e0a735342" providerId="Windows Live" clId="Web-{FEF410A7-1DB3-44A3-8F36-BCEDAF553C32}" dt="2025-02-03T19:18:25.526" v="33"/>
        <pc:sldMkLst>
          <pc:docMk/>
          <pc:sldMk cId="2438512559" sldId="302"/>
        </pc:sldMkLst>
      </pc:sldChg>
      <pc:sldChg chg="mod modShow">
        <pc:chgData name="Guest User" userId="093e9b4e0a735342" providerId="Windows Live" clId="Web-{FEF410A7-1DB3-44A3-8F36-BCEDAF553C32}" dt="2025-02-03T19:17:51.494" v="24"/>
        <pc:sldMkLst>
          <pc:docMk/>
          <pc:sldMk cId="1664377320" sldId="303"/>
        </pc:sldMkLst>
      </pc:sldChg>
      <pc:sldChg chg="mod modShow">
        <pc:chgData name="Guest User" userId="093e9b4e0a735342" providerId="Windows Live" clId="Web-{FEF410A7-1DB3-44A3-8F36-BCEDAF553C32}" dt="2025-02-03T19:17:57.104" v="25"/>
        <pc:sldMkLst>
          <pc:docMk/>
          <pc:sldMk cId="2435531020" sldId="304"/>
        </pc:sldMkLst>
      </pc:sldChg>
      <pc:sldChg chg="mod modShow">
        <pc:chgData name="Guest User" userId="093e9b4e0a735342" providerId="Windows Live" clId="Web-{FEF410A7-1DB3-44A3-8F36-BCEDAF553C32}" dt="2025-02-03T19:18:29.026" v="34"/>
        <pc:sldMkLst>
          <pc:docMk/>
          <pc:sldMk cId="941642155" sldId="305"/>
        </pc:sldMkLst>
      </pc:sldChg>
      <pc:sldChg chg="mod modShow">
        <pc:chgData name="Guest User" userId="093e9b4e0a735342" providerId="Windows Live" clId="Web-{FEF410A7-1DB3-44A3-8F36-BCEDAF553C32}" dt="2025-02-03T19:18:33.885" v="36"/>
        <pc:sldMkLst>
          <pc:docMk/>
          <pc:sldMk cId="395447669" sldId="306"/>
        </pc:sldMkLst>
      </pc:sldChg>
      <pc:sldChg chg="mod modShow">
        <pc:chgData name="Guest User" userId="093e9b4e0a735342" providerId="Windows Live" clId="Web-{FEF410A7-1DB3-44A3-8F36-BCEDAF553C32}" dt="2025-02-03T19:19:10.526" v="37"/>
        <pc:sldMkLst>
          <pc:docMk/>
          <pc:sldMk cId="3170555730" sldId="309"/>
        </pc:sldMkLst>
      </pc:sldChg>
      <pc:sldChg chg="mod modShow">
        <pc:chgData name="Guest User" userId="093e9b4e0a735342" providerId="Windows Live" clId="Web-{FEF410A7-1DB3-44A3-8F36-BCEDAF553C32}" dt="2025-02-03T19:19:13.463" v="38"/>
        <pc:sldMkLst>
          <pc:docMk/>
          <pc:sldMk cId="1299141774" sldId="310"/>
        </pc:sldMkLst>
      </pc:sldChg>
      <pc:sldChg chg="mod modShow">
        <pc:chgData name="Guest User" userId="093e9b4e0a735342" providerId="Windows Live" clId="Web-{FEF410A7-1DB3-44A3-8F36-BCEDAF553C32}" dt="2025-02-03T19:19:15.447" v="39"/>
        <pc:sldMkLst>
          <pc:docMk/>
          <pc:sldMk cId="3681253503" sldId="311"/>
        </pc:sldMkLst>
      </pc:sldChg>
      <pc:sldChg chg="mod modShow">
        <pc:chgData name="Guest User" userId="093e9b4e0a735342" providerId="Windows Live" clId="Web-{FEF410A7-1DB3-44A3-8F36-BCEDAF553C32}" dt="2025-02-03T19:19:17.447" v="40"/>
        <pc:sldMkLst>
          <pc:docMk/>
          <pc:sldMk cId="4216636970" sldId="312"/>
        </pc:sldMkLst>
      </pc:sldChg>
      <pc:sldChg chg="mod modShow">
        <pc:chgData name="Guest User" userId="093e9b4e0a735342" providerId="Windows Live" clId="Web-{FEF410A7-1DB3-44A3-8F36-BCEDAF553C32}" dt="2025-02-03T19:19:37.963" v="41"/>
        <pc:sldMkLst>
          <pc:docMk/>
          <pc:sldMk cId="274654852" sldId="313"/>
        </pc:sldMkLst>
      </pc:sldChg>
      <pc:sldChg chg="mod modShow">
        <pc:chgData name="Guest User" userId="093e9b4e0a735342" providerId="Windows Live" clId="Web-{FEF410A7-1DB3-44A3-8F36-BCEDAF553C32}" dt="2025-02-03T19:19:39.697" v="42"/>
        <pc:sldMkLst>
          <pc:docMk/>
          <pc:sldMk cId="2072060171" sldId="314"/>
        </pc:sldMkLst>
      </pc:sldChg>
      <pc:sldChg chg="mod modShow">
        <pc:chgData name="Guest User" userId="093e9b4e0a735342" providerId="Windows Live" clId="Web-{FEF410A7-1DB3-44A3-8F36-BCEDAF553C32}" dt="2025-02-03T19:19:42.963" v="43"/>
        <pc:sldMkLst>
          <pc:docMk/>
          <pc:sldMk cId="4275546142" sldId="315"/>
        </pc:sldMkLst>
      </pc:sldChg>
    </pc:docChg>
  </pc:docChgLst>
  <pc:docChgLst>
    <pc:chgData name="Jason Brill" userId="S::jbrill@afdo.org::4619693a-b835-473a-8c9e-bb8254fd7e55" providerId="AD" clId="Web-{60585B29-FBCA-B861-EC67-AAD9FEB8BA05}"/>
    <pc:docChg chg="modSld">
      <pc:chgData name="Jason Brill" userId="S::jbrill@afdo.org::4619693a-b835-473a-8c9e-bb8254fd7e55" providerId="AD" clId="Web-{60585B29-FBCA-B861-EC67-AAD9FEB8BA05}" dt="2025-07-11T14:25:44.786" v="4" actId="20577"/>
      <pc:docMkLst>
        <pc:docMk/>
      </pc:docMkLst>
      <pc:sldChg chg="modSp">
        <pc:chgData name="Jason Brill" userId="S::jbrill@afdo.org::4619693a-b835-473a-8c9e-bb8254fd7e55" providerId="AD" clId="Web-{60585B29-FBCA-B861-EC67-AAD9FEB8BA05}" dt="2025-07-11T14:25:41.692" v="3" actId="20577"/>
        <pc:sldMkLst>
          <pc:docMk/>
          <pc:sldMk cId="4005559549" sldId="260"/>
        </pc:sldMkLst>
        <pc:spChg chg="mod">
          <ac:chgData name="Jason Brill" userId="S::jbrill@afdo.org::4619693a-b835-473a-8c9e-bb8254fd7e55" providerId="AD" clId="Web-{60585B29-FBCA-B861-EC67-AAD9FEB8BA05}" dt="2025-07-11T14:25:41.692" v="3" actId="20577"/>
          <ac:spMkLst>
            <pc:docMk/>
            <pc:sldMk cId="4005559549" sldId="260"/>
            <ac:spMk id="3" creationId="{BB4C092E-B51B-BD32-A40E-F2BE5A44F861}"/>
          </ac:spMkLst>
        </pc:spChg>
      </pc:sldChg>
      <pc:sldChg chg="modSp">
        <pc:chgData name="Jason Brill" userId="S::jbrill@afdo.org::4619693a-b835-473a-8c9e-bb8254fd7e55" providerId="AD" clId="Web-{60585B29-FBCA-B861-EC67-AAD9FEB8BA05}" dt="2025-07-11T14:25:44.786" v="4" actId="20577"/>
        <pc:sldMkLst>
          <pc:docMk/>
          <pc:sldMk cId="3550946100" sldId="576"/>
        </pc:sldMkLst>
        <pc:spChg chg="mod">
          <ac:chgData name="Jason Brill" userId="S::jbrill@afdo.org::4619693a-b835-473a-8c9e-bb8254fd7e55" providerId="AD" clId="Web-{60585B29-FBCA-B861-EC67-AAD9FEB8BA05}" dt="2025-07-11T14:25:44.786" v="4" actId="20577"/>
          <ac:spMkLst>
            <pc:docMk/>
            <pc:sldMk cId="3550946100" sldId="576"/>
            <ac:spMk id="3" creationId="{8E98FA03-A07C-FAFA-2C8E-C3BB0A7974B3}"/>
          </ac:spMkLst>
        </pc:spChg>
      </pc:sldChg>
    </pc:docChg>
  </pc:docChgLst>
  <pc:docChgLst>
    <pc:chgData name="Gretchen Wall" userId="6b27ed715705e544" providerId="Windows Live" clId="Web-{F4E58CC4-E873-48CC-B7B8-D8FAA0FC2167}"/>
    <pc:docChg chg="modSld">
      <pc:chgData name="Gretchen Wall" userId="6b27ed715705e544" providerId="Windows Live" clId="Web-{F4E58CC4-E873-48CC-B7B8-D8FAA0FC2167}" dt="2025-02-06T01:58:13.428" v="22" actId="20577"/>
      <pc:docMkLst>
        <pc:docMk/>
      </pc:docMkLst>
      <pc:sldChg chg="modSp">
        <pc:chgData name="Gretchen Wall" userId="6b27ed715705e544" providerId="Windows Live" clId="Web-{F4E58CC4-E873-48CC-B7B8-D8FAA0FC2167}" dt="2025-02-06T01:58:13.428" v="22" actId="20577"/>
        <pc:sldMkLst>
          <pc:docMk/>
          <pc:sldMk cId="3550946100" sldId="576"/>
        </pc:sldMkLst>
      </pc:sldChg>
    </pc:docChg>
  </pc:docChgLst>
  <pc:docChgLst>
    <pc:chgData name="Jennifer McEntire" userId="e05af50c3d10f3af" providerId="LiveId" clId="{D7890C0F-62AC-4FB5-B1A1-1F7541B20FC8}"/>
    <pc:docChg chg="custSel addSld modSld">
      <pc:chgData name="Jennifer McEntire" userId="e05af50c3d10f3af" providerId="LiveId" clId="{D7890C0F-62AC-4FB5-B1A1-1F7541B20FC8}" dt="2025-02-23T17:10:23.750" v="334"/>
      <pc:docMkLst>
        <pc:docMk/>
      </pc:docMkLst>
      <pc:sldChg chg="modSp mod">
        <pc:chgData name="Jennifer McEntire" userId="e05af50c3d10f3af" providerId="LiveId" clId="{D7890C0F-62AC-4FB5-B1A1-1F7541B20FC8}" dt="2025-02-05T23:52:26.039" v="25" actId="20577"/>
        <pc:sldMkLst>
          <pc:docMk/>
          <pc:sldMk cId="395447669" sldId="306"/>
        </pc:sldMkLst>
      </pc:sldChg>
      <pc:sldChg chg="modSp mod">
        <pc:chgData name="Jennifer McEntire" userId="e05af50c3d10f3af" providerId="LiveId" clId="{D7890C0F-62AC-4FB5-B1A1-1F7541B20FC8}" dt="2025-02-05T23:59:45.601" v="309" actId="15"/>
        <pc:sldMkLst>
          <pc:docMk/>
          <pc:sldMk cId="1090525921" sldId="308"/>
        </pc:sldMkLst>
      </pc:sldChg>
      <pc:sldChg chg="modSp mod">
        <pc:chgData name="Jennifer McEntire" userId="e05af50c3d10f3af" providerId="LiveId" clId="{D7890C0F-62AC-4FB5-B1A1-1F7541B20FC8}" dt="2025-02-06T00:00:11.276" v="331" actId="20577"/>
        <pc:sldMkLst>
          <pc:docMk/>
          <pc:sldMk cId="1299141774" sldId="310"/>
        </pc:sldMkLst>
      </pc:sldChg>
      <pc:sldChg chg="modSp mod">
        <pc:chgData name="Jennifer McEntire" userId="e05af50c3d10f3af" providerId="LiveId" clId="{D7890C0F-62AC-4FB5-B1A1-1F7541B20FC8}" dt="2025-02-23T17:10:23.750" v="334"/>
        <pc:sldMkLst>
          <pc:docMk/>
          <pc:sldMk cId="3149016865" sldId="328"/>
        </pc:sldMkLst>
      </pc:sldChg>
      <pc:sldChg chg="delSp modSp mod">
        <pc:chgData name="Jennifer McEntire" userId="e05af50c3d10f3af" providerId="LiveId" clId="{D7890C0F-62AC-4FB5-B1A1-1F7541B20FC8}" dt="2025-02-05T23:59:19.027" v="294" actId="20577"/>
        <pc:sldMkLst>
          <pc:docMk/>
          <pc:sldMk cId="3442788719" sldId="575"/>
        </pc:sldMkLst>
      </pc:sldChg>
      <pc:sldChg chg="modSp new mod">
        <pc:chgData name="Jennifer McEntire" userId="e05af50c3d10f3af" providerId="LiveId" clId="{D7890C0F-62AC-4FB5-B1A1-1F7541B20FC8}" dt="2025-02-05T23:58:52.585" v="285" actId="20577"/>
        <pc:sldMkLst>
          <pc:docMk/>
          <pc:sldMk cId="3550946100" sldId="576"/>
        </pc:sldMkLst>
      </pc:sldChg>
    </pc:docChg>
  </pc:docChgLst>
  <pc:docChgLst>
    <pc:chgData name="Guest User" userId="093e9b4e0a735342" providerId="Windows Live" clId="Web-{F092D74F-454B-4210-9316-BBA157985026}"/>
    <pc:docChg chg="modSld">
      <pc:chgData name="Guest User" userId="093e9b4e0a735342" providerId="Windows Live" clId="Web-{F092D74F-454B-4210-9316-BBA157985026}" dt="2025-02-05T17:16:29.031" v="65"/>
      <pc:docMkLst>
        <pc:docMk/>
      </pc:docMkLst>
      <pc:sldChg chg="modSp">
        <pc:chgData name="Guest User" userId="093e9b4e0a735342" providerId="Windows Live" clId="Web-{F092D74F-454B-4210-9316-BBA157985026}" dt="2025-02-05T17:16:29.031" v="65"/>
        <pc:sldMkLst>
          <pc:docMk/>
          <pc:sldMk cId="1005033273" sldId="294"/>
        </pc:sldMkLst>
      </pc:sldChg>
    </pc:docChg>
  </pc:docChgLst>
  <pc:docChgLst>
    <pc:chgData name="Guest User" userId="S::urn:spo:tenantanon#b08a800e-2431-46dd-be65-8786ea0eba67::" providerId="AD" clId="Web-{E678C8A2-6BC9-298A-4C98-960402BFF773}"/>
    <pc:docChg chg="modSld">
      <pc:chgData name="Guest User" userId="S::urn:spo:tenantanon#b08a800e-2431-46dd-be65-8786ea0eba67::" providerId="AD" clId="Web-{E678C8A2-6BC9-298A-4C98-960402BFF773}" dt="2025-07-07T18:27:39.003" v="1" actId="20577"/>
      <pc:docMkLst>
        <pc:docMk/>
      </pc:docMkLst>
      <pc:sldChg chg="modSp">
        <pc:chgData name="Guest User" userId="S::urn:spo:tenantanon#b08a800e-2431-46dd-be65-8786ea0eba67::" providerId="AD" clId="Web-{E678C8A2-6BC9-298A-4C98-960402BFF773}" dt="2025-07-07T18:27:39.003" v="1" actId="20577"/>
        <pc:sldMkLst>
          <pc:docMk/>
          <pc:sldMk cId="3550946100" sldId="576"/>
        </pc:sldMkLst>
        <pc:spChg chg="mod">
          <ac:chgData name="Guest User" userId="S::urn:spo:tenantanon#b08a800e-2431-46dd-be65-8786ea0eba67::" providerId="AD" clId="Web-{E678C8A2-6BC9-298A-4C98-960402BFF773}" dt="2025-07-07T18:27:39.003" v="1" actId="20577"/>
          <ac:spMkLst>
            <pc:docMk/>
            <pc:sldMk cId="3550946100" sldId="576"/>
            <ac:spMk id="3" creationId="{8E98FA03-A07C-FAFA-2C8E-C3BB0A7974B3}"/>
          </ac:spMkLst>
        </pc:spChg>
      </pc:sldChg>
    </pc:docChg>
  </pc:docChgLst>
  <pc:docChgLst>
    <pc:chgData name="Gretchen Wall" userId="6b27ed715705e544" providerId="LiveId" clId="{D922C443-3A1B-40FE-B6BD-A1774C01245D}"/>
    <pc:docChg chg="addSld delSld modSld">
      <pc:chgData name="Gretchen Wall" userId="6b27ed715705e544" providerId="LiveId" clId="{D922C443-3A1B-40FE-B6BD-A1774C01245D}" dt="2025-02-06T15:49:48.467" v="100" actId="47"/>
      <pc:docMkLst>
        <pc:docMk/>
      </pc:docMkLst>
      <pc:sldChg chg="del">
        <pc:chgData name="Gretchen Wall" userId="6b27ed715705e544" providerId="LiveId" clId="{D922C443-3A1B-40FE-B6BD-A1774C01245D}" dt="2025-02-06T14:26:09.665" v="3" actId="47"/>
        <pc:sldMkLst>
          <pc:docMk/>
          <pc:sldMk cId="212797833" sldId="325"/>
        </pc:sldMkLst>
      </pc:sldChg>
      <pc:sldChg chg="modSp mod">
        <pc:chgData name="Gretchen Wall" userId="6b27ed715705e544" providerId="LiveId" clId="{D922C443-3A1B-40FE-B6BD-A1774C01245D}" dt="2025-02-06T01:58:49.148" v="2" actId="20577"/>
        <pc:sldMkLst>
          <pc:docMk/>
          <pc:sldMk cId="3550946100" sldId="576"/>
        </pc:sldMkLst>
      </pc:sldChg>
      <pc:sldChg chg="modSp new del mod">
        <pc:chgData name="Gretchen Wall" userId="6b27ed715705e544" providerId="LiveId" clId="{D922C443-3A1B-40FE-B6BD-A1774C01245D}" dt="2025-02-06T15:49:48.467" v="100" actId="47"/>
        <pc:sldMkLst>
          <pc:docMk/>
          <pc:sldMk cId="605629484" sldId="577"/>
        </pc:sldMkLst>
      </pc:sldChg>
      <pc:sldChg chg="modSp add mod">
        <pc:chgData name="Gretchen Wall" userId="6b27ed715705e544" providerId="LiveId" clId="{D922C443-3A1B-40FE-B6BD-A1774C01245D}" dt="2025-02-06T15:48:14.147" v="79" actId="20577"/>
        <pc:sldMkLst>
          <pc:docMk/>
          <pc:sldMk cId="505870080" sldId="578"/>
        </pc:sldMkLst>
      </pc:sldChg>
      <pc:sldChg chg="modSp add mod">
        <pc:chgData name="Gretchen Wall" userId="6b27ed715705e544" providerId="LiveId" clId="{D922C443-3A1B-40FE-B6BD-A1774C01245D}" dt="2025-02-06T15:49:01.364" v="89" actId="20577"/>
        <pc:sldMkLst>
          <pc:docMk/>
          <pc:sldMk cId="2045853491" sldId="579"/>
        </pc:sldMkLst>
      </pc:sldChg>
      <pc:sldChg chg="modSp add mod">
        <pc:chgData name="Gretchen Wall" userId="6b27ed715705e544" providerId="LiveId" clId="{D922C443-3A1B-40FE-B6BD-A1774C01245D}" dt="2025-02-06T15:49:32.506" v="99" actId="20577"/>
        <pc:sldMkLst>
          <pc:docMk/>
          <pc:sldMk cId="2310930117" sldId="580"/>
        </pc:sldMkLst>
      </pc:sldChg>
    </pc:docChg>
  </pc:docChgLst>
  <pc:docChgLst>
    <pc:chgData name="Guest User" userId="093e9b4e0a735342" providerId="Windows Live" clId="Web-{E6E399D8-8F62-4EA1-950F-7FB31844C5C2}"/>
    <pc:docChg chg="addSld delSld modSld sldOrd">
      <pc:chgData name="Guest User" userId="093e9b4e0a735342" providerId="Windows Live" clId="Web-{E6E399D8-8F62-4EA1-950F-7FB31844C5C2}" dt="2025-02-04T20:14:56.440" v="2292" actId="14100"/>
      <pc:docMkLst>
        <pc:docMk/>
      </pc:docMkLst>
      <pc:sldChg chg="modSp modNotes">
        <pc:chgData name="Guest User" userId="093e9b4e0a735342" providerId="Windows Live" clId="Web-{E6E399D8-8F62-4EA1-950F-7FB31844C5C2}" dt="2025-02-04T17:07:45.435" v="213" actId="20577"/>
        <pc:sldMkLst>
          <pc:docMk/>
          <pc:sldMk cId="719488379" sldId="276"/>
        </pc:sldMkLst>
      </pc:sldChg>
      <pc:sldChg chg="modSp">
        <pc:chgData name="Guest User" userId="093e9b4e0a735342" providerId="Windows Live" clId="Web-{E6E399D8-8F62-4EA1-950F-7FB31844C5C2}" dt="2025-02-04T17:07:24.404" v="208" actId="20577"/>
        <pc:sldMkLst>
          <pc:docMk/>
          <pc:sldMk cId="2682523018" sldId="281"/>
        </pc:sldMkLst>
      </pc:sldChg>
      <pc:sldChg chg="modSp">
        <pc:chgData name="Guest User" userId="093e9b4e0a735342" providerId="Windows Live" clId="Web-{E6E399D8-8F62-4EA1-950F-7FB31844C5C2}" dt="2025-02-04T17:08:53.889" v="225" actId="1076"/>
        <pc:sldMkLst>
          <pc:docMk/>
          <pc:sldMk cId="466415178" sldId="282"/>
        </pc:sldMkLst>
      </pc:sldChg>
      <pc:sldChg chg="ord">
        <pc:chgData name="Guest User" userId="093e9b4e0a735342" providerId="Windows Live" clId="Web-{E6E399D8-8F62-4EA1-950F-7FB31844C5C2}" dt="2025-02-04T15:59:27.705" v="0"/>
        <pc:sldMkLst>
          <pc:docMk/>
          <pc:sldMk cId="2609553446" sldId="283"/>
        </pc:sldMkLst>
      </pc:sldChg>
      <pc:sldChg chg="del">
        <pc:chgData name="Guest User" userId="093e9b4e0a735342" providerId="Windows Live" clId="Web-{E6E399D8-8F62-4EA1-950F-7FB31844C5C2}" dt="2025-02-04T16:02:15.958" v="1"/>
        <pc:sldMkLst>
          <pc:docMk/>
          <pc:sldMk cId="2392429584" sldId="284"/>
        </pc:sldMkLst>
      </pc:sldChg>
      <pc:sldChg chg="modSp ord">
        <pc:chgData name="Guest User" userId="093e9b4e0a735342" providerId="Windows Live" clId="Web-{E6E399D8-8F62-4EA1-950F-7FB31844C5C2}" dt="2025-02-04T19:10:27.293" v="742"/>
        <pc:sldMkLst>
          <pc:docMk/>
          <pc:sldMk cId="3309431297" sldId="285"/>
        </pc:sldMkLst>
      </pc:sldChg>
      <pc:sldChg chg="del">
        <pc:chgData name="Guest User" userId="093e9b4e0a735342" providerId="Windows Live" clId="Web-{E6E399D8-8F62-4EA1-950F-7FB31844C5C2}" dt="2025-02-04T16:02:48.646" v="3"/>
        <pc:sldMkLst>
          <pc:docMk/>
          <pc:sldMk cId="2838353169" sldId="286"/>
        </pc:sldMkLst>
      </pc:sldChg>
      <pc:sldChg chg="del">
        <pc:chgData name="Guest User" userId="093e9b4e0a735342" providerId="Windows Live" clId="Web-{E6E399D8-8F62-4EA1-950F-7FB31844C5C2}" dt="2025-02-04T16:02:51.083" v="4"/>
        <pc:sldMkLst>
          <pc:docMk/>
          <pc:sldMk cId="1812933149" sldId="287"/>
        </pc:sldMkLst>
      </pc:sldChg>
      <pc:sldChg chg="del">
        <pc:chgData name="Guest User" userId="093e9b4e0a735342" providerId="Windows Live" clId="Web-{E6E399D8-8F62-4EA1-950F-7FB31844C5C2}" dt="2025-02-04T16:04:53.523" v="5"/>
        <pc:sldMkLst>
          <pc:docMk/>
          <pc:sldMk cId="1667893111" sldId="288"/>
        </pc:sldMkLst>
      </pc:sldChg>
      <pc:sldChg chg="modSp">
        <pc:chgData name="Guest User" userId="093e9b4e0a735342" providerId="Windows Live" clId="Web-{E6E399D8-8F62-4EA1-950F-7FB31844C5C2}" dt="2025-02-04T17:09:49.936" v="231" actId="20577"/>
        <pc:sldMkLst>
          <pc:docMk/>
          <pc:sldMk cId="3396334775" sldId="289"/>
        </pc:sldMkLst>
      </pc:sldChg>
      <pc:sldChg chg="del">
        <pc:chgData name="Guest User" userId="093e9b4e0a735342" providerId="Windows Live" clId="Web-{E6E399D8-8F62-4EA1-950F-7FB31844C5C2}" dt="2025-02-04T16:06:11.118" v="6"/>
        <pc:sldMkLst>
          <pc:docMk/>
          <pc:sldMk cId="3287973187" sldId="290"/>
        </pc:sldMkLst>
      </pc:sldChg>
      <pc:sldChg chg="modSp">
        <pc:chgData name="Guest User" userId="093e9b4e0a735342" providerId="Windows Live" clId="Web-{E6E399D8-8F62-4EA1-950F-7FB31844C5C2}" dt="2025-02-04T16:50:49.582" v="165" actId="20577"/>
        <pc:sldMkLst>
          <pc:docMk/>
          <pc:sldMk cId="2834793560" sldId="291"/>
        </pc:sldMkLst>
      </pc:sldChg>
      <pc:sldChg chg="modSp">
        <pc:chgData name="Guest User" userId="093e9b4e0a735342" providerId="Windows Live" clId="Web-{E6E399D8-8F62-4EA1-950F-7FB31844C5C2}" dt="2025-02-04T17:17:14.690" v="309" actId="1076"/>
        <pc:sldMkLst>
          <pc:docMk/>
          <pc:sldMk cId="937431863" sldId="293"/>
        </pc:sldMkLst>
      </pc:sldChg>
      <pc:sldChg chg="addSp delSp modSp">
        <pc:chgData name="Guest User" userId="093e9b4e0a735342" providerId="Windows Live" clId="Web-{E6E399D8-8F62-4EA1-950F-7FB31844C5C2}" dt="2025-02-04T19:52:06.859" v="2196" actId="20577"/>
        <pc:sldMkLst>
          <pc:docMk/>
          <pc:sldMk cId="1005033273" sldId="294"/>
        </pc:sldMkLst>
      </pc:sldChg>
      <pc:sldChg chg="del">
        <pc:chgData name="Guest User" userId="093e9b4e0a735342" providerId="Windows Live" clId="Web-{E6E399D8-8F62-4EA1-950F-7FB31844C5C2}" dt="2025-02-04T17:12:34.594" v="250"/>
        <pc:sldMkLst>
          <pc:docMk/>
          <pc:sldMk cId="4169947185" sldId="296"/>
        </pc:sldMkLst>
      </pc:sldChg>
      <pc:sldChg chg="del">
        <pc:chgData name="Guest User" userId="093e9b4e0a735342" providerId="Windows Live" clId="Web-{E6E399D8-8F62-4EA1-950F-7FB31844C5C2}" dt="2025-02-04T17:12:41.781" v="252"/>
        <pc:sldMkLst>
          <pc:docMk/>
          <pc:sldMk cId="2496900356" sldId="297"/>
        </pc:sldMkLst>
      </pc:sldChg>
      <pc:sldChg chg="addSp modSp">
        <pc:chgData name="Guest User" userId="093e9b4e0a735342" providerId="Windows Live" clId="Web-{E6E399D8-8F62-4EA1-950F-7FB31844C5C2}" dt="2025-02-04T20:14:56.440" v="2292" actId="14100"/>
        <pc:sldMkLst>
          <pc:docMk/>
          <pc:sldMk cId="3609799322" sldId="298"/>
        </pc:sldMkLst>
      </pc:sldChg>
      <pc:sldChg chg="modSp del">
        <pc:chgData name="Guest User" userId="093e9b4e0a735342" providerId="Windows Live" clId="Web-{E6E399D8-8F62-4EA1-950F-7FB31844C5C2}" dt="2025-02-04T17:30:41.885" v="501"/>
        <pc:sldMkLst>
          <pc:docMk/>
          <pc:sldMk cId="1664377320" sldId="303"/>
        </pc:sldMkLst>
      </pc:sldChg>
      <pc:sldChg chg="del">
        <pc:chgData name="Guest User" userId="093e9b4e0a735342" providerId="Windows Live" clId="Web-{E6E399D8-8F62-4EA1-950F-7FB31844C5C2}" dt="2025-02-04T17:12:17.547" v="249"/>
        <pc:sldMkLst>
          <pc:docMk/>
          <pc:sldMk cId="2435531020" sldId="304"/>
        </pc:sldMkLst>
      </pc:sldChg>
      <pc:sldChg chg="modSp">
        <pc:chgData name="Guest User" userId="093e9b4e0a735342" providerId="Windows Live" clId="Web-{E6E399D8-8F62-4EA1-950F-7FB31844C5C2}" dt="2025-02-04T17:09:54.639" v="232" actId="20577"/>
        <pc:sldMkLst>
          <pc:docMk/>
          <pc:sldMk cId="395447669" sldId="306"/>
        </pc:sldMkLst>
      </pc:sldChg>
      <pc:sldChg chg="del">
        <pc:chgData name="Guest User" userId="093e9b4e0a735342" providerId="Windows Live" clId="Web-{E6E399D8-8F62-4EA1-950F-7FB31844C5C2}" dt="2025-02-04T17:10:32.327" v="237"/>
        <pc:sldMkLst>
          <pc:docMk/>
          <pc:sldMk cId="2072060171" sldId="314"/>
        </pc:sldMkLst>
      </pc:sldChg>
      <pc:sldChg chg="modSp">
        <pc:chgData name="Guest User" userId="093e9b4e0a735342" providerId="Windows Live" clId="Web-{E6E399D8-8F62-4EA1-950F-7FB31844C5C2}" dt="2025-02-04T17:10:09.780" v="236" actId="20577"/>
        <pc:sldMkLst>
          <pc:docMk/>
          <pc:sldMk cId="4275546142" sldId="315"/>
        </pc:sldMkLst>
      </pc:sldChg>
      <pc:sldChg chg="modSp">
        <pc:chgData name="Guest User" userId="093e9b4e0a735342" providerId="Windows Live" clId="Web-{E6E399D8-8F62-4EA1-950F-7FB31844C5C2}" dt="2025-02-04T17:11:31.765" v="241" actId="20577"/>
        <pc:sldMkLst>
          <pc:docMk/>
          <pc:sldMk cId="439423450" sldId="327"/>
        </pc:sldMkLst>
      </pc:sldChg>
      <pc:sldChg chg="modSp add replId">
        <pc:chgData name="Guest User" userId="093e9b4e0a735342" providerId="Windows Live" clId="Web-{E6E399D8-8F62-4EA1-950F-7FB31844C5C2}" dt="2025-02-04T17:09:03.108" v="228" actId="1076"/>
        <pc:sldMkLst>
          <pc:docMk/>
          <pc:sldMk cId="1206935060" sldId="567"/>
        </pc:sldMkLst>
      </pc:sldChg>
      <pc:sldChg chg="add del replId">
        <pc:chgData name="Guest User" userId="093e9b4e0a735342" providerId="Windows Live" clId="Web-{E6E399D8-8F62-4EA1-950F-7FB31844C5C2}" dt="2025-02-04T17:12:43.547" v="253"/>
        <pc:sldMkLst>
          <pc:docMk/>
          <pc:sldMk cId="1801096276" sldId="568"/>
        </pc:sldMkLst>
      </pc:sldChg>
    </pc:docChg>
  </pc:docChgLst>
  <pc:docChgLst>
    <pc:chgData name="Guest User" userId="S::urn:spo:tenantanon#b08a800e-2431-46dd-be65-8786ea0eba67::" providerId="AD" clId="Web-{C504C7F4-732A-EE3C-8CB8-4D6125A148A7}"/>
    <pc:docChg chg="modSld">
      <pc:chgData name="Guest User" userId="S::urn:spo:tenantanon#b08a800e-2431-46dd-be65-8786ea0eba67::" providerId="AD" clId="Web-{C504C7F4-732A-EE3C-8CB8-4D6125A148A7}" dt="2025-07-07T19:44:48.021" v="275" actId="20577"/>
      <pc:docMkLst>
        <pc:docMk/>
      </pc:docMkLst>
      <pc:sldChg chg="modSp">
        <pc:chgData name="Guest User" userId="S::urn:spo:tenantanon#b08a800e-2431-46dd-be65-8786ea0eba67::" providerId="AD" clId="Web-{C504C7F4-732A-EE3C-8CB8-4D6125A148A7}" dt="2025-07-07T19:44:48.021" v="275" actId="20577"/>
        <pc:sldMkLst>
          <pc:docMk/>
          <pc:sldMk cId="163575788" sldId="262"/>
        </pc:sldMkLst>
        <pc:spChg chg="mod">
          <ac:chgData name="Guest User" userId="S::urn:spo:tenantanon#b08a800e-2431-46dd-be65-8786ea0eba67::" providerId="AD" clId="Web-{C504C7F4-732A-EE3C-8CB8-4D6125A148A7}" dt="2025-07-07T19:44:48.021" v="275" actId="20577"/>
          <ac:spMkLst>
            <pc:docMk/>
            <pc:sldMk cId="163575788" sldId="262"/>
            <ac:spMk id="3" creationId="{16EB214D-FE8B-C25E-002D-C849616196CF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8:52:53.991" v="22" actId="20577"/>
        <pc:sldMkLst>
          <pc:docMk/>
          <pc:sldMk cId="1351140094" sldId="263"/>
        </pc:sldMkLst>
        <pc:spChg chg="mod">
          <ac:chgData name="Guest User" userId="S::urn:spo:tenantanon#b08a800e-2431-46dd-be65-8786ea0eba67::" providerId="AD" clId="Web-{C504C7F4-732A-EE3C-8CB8-4D6125A148A7}" dt="2025-07-07T18:52:53.991" v="22" actId="20577"/>
          <ac:spMkLst>
            <pc:docMk/>
            <pc:sldMk cId="1351140094" sldId="263"/>
            <ac:spMk id="3" creationId="{16EB214D-FE8B-C25E-002D-C849616196CF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8:55:06.840" v="29" actId="20577"/>
        <pc:sldMkLst>
          <pc:docMk/>
          <pc:sldMk cId="4194770425" sldId="264"/>
        </pc:sldMkLst>
        <pc:spChg chg="mod">
          <ac:chgData name="Guest User" userId="S::urn:spo:tenantanon#b08a800e-2431-46dd-be65-8786ea0eba67::" providerId="AD" clId="Web-{C504C7F4-732A-EE3C-8CB8-4D6125A148A7}" dt="2025-07-07T18:55:06.840" v="29" actId="20577"/>
          <ac:spMkLst>
            <pc:docMk/>
            <pc:sldMk cId="4194770425" sldId="264"/>
            <ac:spMk id="3" creationId="{16EB214D-FE8B-C25E-002D-C849616196CF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8:55:15.418" v="32" actId="20577"/>
        <pc:sldMkLst>
          <pc:docMk/>
          <pc:sldMk cId="1069162493" sldId="265"/>
        </pc:sldMkLst>
        <pc:spChg chg="mod">
          <ac:chgData name="Guest User" userId="S::urn:spo:tenantanon#b08a800e-2431-46dd-be65-8786ea0eba67::" providerId="AD" clId="Web-{C504C7F4-732A-EE3C-8CB8-4D6125A148A7}" dt="2025-07-07T18:55:15.418" v="32" actId="20577"/>
          <ac:spMkLst>
            <pc:docMk/>
            <pc:sldMk cId="1069162493" sldId="265"/>
            <ac:spMk id="3" creationId="{02E68236-7BEA-A8A1-3CBA-BE0E7998A241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8:58:18.269" v="42" actId="20577"/>
        <pc:sldMkLst>
          <pc:docMk/>
          <pc:sldMk cId="3969916100" sldId="266"/>
        </pc:sldMkLst>
        <pc:spChg chg="mod">
          <ac:chgData name="Guest User" userId="S::urn:spo:tenantanon#b08a800e-2431-46dd-be65-8786ea0eba67::" providerId="AD" clId="Web-{C504C7F4-732A-EE3C-8CB8-4D6125A148A7}" dt="2025-07-07T18:58:18.269" v="42" actId="20577"/>
          <ac:spMkLst>
            <pc:docMk/>
            <pc:sldMk cId="3969916100" sldId="266"/>
            <ac:spMk id="3" creationId="{FAEE3316-8DDD-8D9A-A302-3CA34240D2F9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8:59:49.492" v="58" actId="20577"/>
        <pc:sldMkLst>
          <pc:docMk/>
          <pc:sldMk cId="4240784667" sldId="267"/>
        </pc:sldMkLst>
        <pc:spChg chg="mod">
          <ac:chgData name="Guest User" userId="S::urn:spo:tenantanon#b08a800e-2431-46dd-be65-8786ea0eba67::" providerId="AD" clId="Web-{C504C7F4-732A-EE3C-8CB8-4D6125A148A7}" dt="2025-07-07T18:58:38.208" v="43" actId="20577"/>
          <ac:spMkLst>
            <pc:docMk/>
            <pc:sldMk cId="4240784667" sldId="267"/>
            <ac:spMk id="2" creationId="{1A2BC96E-B79B-47A2-A610-857D80AEB70E}"/>
          </ac:spMkLst>
        </pc:spChg>
        <pc:spChg chg="mod">
          <ac:chgData name="Guest User" userId="S::urn:spo:tenantanon#b08a800e-2431-46dd-be65-8786ea0eba67::" providerId="AD" clId="Web-{C504C7F4-732A-EE3C-8CB8-4D6125A148A7}" dt="2025-07-07T18:59:49.492" v="58" actId="20577"/>
          <ac:spMkLst>
            <pc:docMk/>
            <pc:sldMk cId="4240784667" sldId="267"/>
            <ac:spMk id="3" creationId="{35BEA7DE-C971-F634-0462-F0F95128A37B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00:44.025" v="60" actId="20577"/>
        <pc:sldMkLst>
          <pc:docMk/>
          <pc:sldMk cId="3163280995" sldId="268"/>
        </pc:sldMkLst>
        <pc:spChg chg="mod">
          <ac:chgData name="Guest User" userId="S::urn:spo:tenantanon#b08a800e-2431-46dd-be65-8786ea0eba67::" providerId="AD" clId="Web-{C504C7F4-732A-EE3C-8CB8-4D6125A148A7}" dt="2025-07-07T19:00:44.025" v="60" actId="20577"/>
          <ac:spMkLst>
            <pc:docMk/>
            <pc:sldMk cId="3163280995" sldId="268"/>
            <ac:spMk id="3" creationId="{D0F987D7-FA40-0F1D-BD6B-7A0CAD72F102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03:43.329" v="69" actId="20577"/>
        <pc:sldMkLst>
          <pc:docMk/>
          <pc:sldMk cId="3068425503" sldId="271"/>
        </pc:sldMkLst>
        <pc:spChg chg="mod">
          <ac:chgData name="Guest User" userId="S::urn:spo:tenantanon#b08a800e-2431-46dd-be65-8786ea0eba67::" providerId="AD" clId="Web-{C504C7F4-732A-EE3C-8CB8-4D6125A148A7}" dt="2025-07-07T19:03:43.329" v="69" actId="20577"/>
          <ac:spMkLst>
            <pc:docMk/>
            <pc:sldMk cId="3068425503" sldId="271"/>
            <ac:spMk id="3" creationId="{0AA17F8D-11C6-83C4-3379-7A74EF5ECB98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03:59.174" v="72" actId="20577"/>
        <pc:sldMkLst>
          <pc:docMk/>
          <pc:sldMk cId="317899601" sldId="272"/>
        </pc:sldMkLst>
        <pc:spChg chg="mod">
          <ac:chgData name="Guest User" userId="S::urn:spo:tenantanon#b08a800e-2431-46dd-be65-8786ea0eba67::" providerId="AD" clId="Web-{C504C7F4-732A-EE3C-8CB8-4D6125A148A7}" dt="2025-07-07T19:03:59.174" v="72" actId="20577"/>
          <ac:spMkLst>
            <pc:docMk/>
            <pc:sldMk cId="317899601" sldId="272"/>
            <ac:spMk id="3" creationId="{30A12F71-CD38-8D15-1D2B-5870F00E94B9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06:18.070" v="74" actId="20577"/>
        <pc:sldMkLst>
          <pc:docMk/>
          <pc:sldMk cId="1706138178" sldId="274"/>
        </pc:sldMkLst>
        <pc:spChg chg="mod">
          <ac:chgData name="Guest User" userId="S::urn:spo:tenantanon#b08a800e-2431-46dd-be65-8786ea0eba67::" providerId="AD" clId="Web-{C504C7F4-732A-EE3C-8CB8-4D6125A148A7}" dt="2025-07-07T19:06:18.070" v="74" actId="20577"/>
          <ac:spMkLst>
            <pc:docMk/>
            <pc:sldMk cId="1706138178" sldId="274"/>
            <ac:spMk id="3" creationId="{F430673D-F5B1-3881-9781-3B7B50316EF6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07:48.448" v="97" actId="20577"/>
        <pc:sldMkLst>
          <pc:docMk/>
          <pc:sldMk cId="2946428941" sldId="275"/>
        </pc:sldMkLst>
        <pc:spChg chg="mod">
          <ac:chgData name="Guest User" userId="S::urn:spo:tenantanon#b08a800e-2431-46dd-be65-8786ea0eba67::" providerId="AD" clId="Web-{C504C7F4-732A-EE3C-8CB8-4D6125A148A7}" dt="2025-07-07T19:07:48.448" v="97" actId="20577"/>
          <ac:spMkLst>
            <pc:docMk/>
            <pc:sldMk cId="2946428941" sldId="275"/>
            <ac:spMk id="2" creationId="{22540C80-AFDA-C70A-685B-3F6F0D707A40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09:14.280" v="111" actId="20577"/>
        <pc:sldMkLst>
          <pc:docMk/>
          <pc:sldMk cId="719488379" sldId="276"/>
        </pc:sldMkLst>
        <pc:spChg chg="mod">
          <ac:chgData name="Guest User" userId="S::urn:spo:tenantanon#b08a800e-2431-46dd-be65-8786ea0eba67::" providerId="AD" clId="Web-{C504C7F4-732A-EE3C-8CB8-4D6125A148A7}" dt="2025-07-07T19:09:14.280" v="111" actId="20577"/>
          <ac:spMkLst>
            <pc:docMk/>
            <pc:sldMk cId="719488379" sldId="276"/>
            <ac:spMk id="3" creationId="{5F2F742A-D017-70EC-4542-C458243CCD90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07:38.823" v="95" actId="20577"/>
        <pc:sldMkLst>
          <pc:docMk/>
          <pc:sldMk cId="239762105" sldId="279"/>
        </pc:sldMkLst>
        <pc:spChg chg="mod">
          <ac:chgData name="Guest User" userId="S::urn:spo:tenantanon#b08a800e-2431-46dd-be65-8786ea0eba67::" providerId="AD" clId="Web-{C504C7F4-732A-EE3C-8CB8-4D6125A148A7}" dt="2025-07-07T19:07:38.823" v="95" actId="20577"/>
          <ac:spMkLst>
            <pc:docMk/>
            <pc:sldMk cId="239762105" sldId="279"/>
            <ac:spMk id="3" creationId="{F430673D-F5B1-3881-9781-3B7B50316EF6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10:41.627" v="125" actId="20577"/>
        <pc:sldMkLst>
          <pc:docMk/>
          <pc:sldMk cId="2682523018" sldId="281"/>
        </pc:sldMkLst>
        <pc:spChg chg="mod">
          <ac:chgData name="Guest User" userId="S::urn:spo:tenantanon#b08a800e-2431-46dd-be65-8786ea0eba67::" providerId="AD" clId="Web-{C504C7F4-732A-EE3C-8CB8-4D6125A148A7}" dt="2025-07-07T19:10:41.627" v="125" actId="20577"/>
          <ac:spMkLst>
            <pc:docMk/>
            <pc:sldMk cId="2682523018" sldId="281"/>
            <ac:spMk id="3" creationId="{5F2F742A-D017-70EC-4542-C458243CCD90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11:26.395" v="135" actId="20577"/>
        <pc:sldMkLst>
          <pc:docMk/>
          <pc:sldMk cId="466415178" sldId="282"/>
        </pc:sldMkLst>
        <pc:spChg chg="mod">
          <ac:chgData name="Guest User" userId="S::urn:spo:tenantanon#b08a800e-2431-46dd-be65-8786ea0eba67::" providerId="AD" clId="Web-{C504C7F4-732A-EE3C-8CB8-4D6125A148A7}" dt="2025-07-07T19:11:26.395" v="135" actId="20577"/>
          <ac:spMkLst>
            <pc:docMk/>
            <pc:sldMk cId="466415178" sldId="282"/>
            <ac:spMk id="3" creationId="{5F2F742A-D017-70EC-4542-C458243CCD90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15:36.436" v="172"/>
        <pc:sldMkLst>
          <pc:docMk/>
          <pc:sldMk cId="3309431297" sldId="285"/>
        </pc:sldMkLst>
        <pc:graphicFrameChg chg="mod modGraphic">
          <ac:chgData name="Guest User" userId="S::urn:spo:tenantanon#b08a800e-2431-46dd-be65-8786ea0eba67::" providerId="AD" clId="Web-{C504C7F4-732A-EE3C-8CB8-4D6125A148A7}" dt="2025-07-07T19:15:36.436" v="172"/>
          <ac:graphicFrameMkLst>
            <pc:docMk/>
            <pc:sldMk cId="3309431297" sldId="285"/>
            <ac:graphicFrameMk id="4" creationId="{EA2DB27A-74F9-59AA-CE37-63FAFE4C488F}"/>
          </ac:graphicFrameMkLst>
        </pc:graphicFrameChg>
      </pc:sldChg>
      <pc:sldChg chg="modSp">
        <pc:chgData name="Guest User" userId="S::urn:spo:tenantanon#b08a800e-2431-46dd-be65-8786ea0eba67::" providerId="AD" clId="Web-{C504C7F4-732A-EE3C-8CB8-4D6125A148A7}" dt="2025-07-07T19:14:57.559" v="160" actId="20577"/>
        <pc:sldMkLst>
          <pc:docMk/>
          <pc:sldMk cId="937431863" sldId="293"/>
        </pc:sldMkLst>
        <pc:spChg chg="mod">
          <ac:chgData name="Guest User" userId="S::urn:spo:tenantanon#b08a800e-2431-46dd-be65-8786ea0eba67::" providerId="AD" clId="Web-{C504C7F4-732A-EE3C-8CB8-4D6125A148A7}" dt="2025-07-07T19:14:57.559" v="160" actId="20577"/>
          <ac:spMkLst>
            <pc:docMk/>
            <pc:sldMk cId="937431863" sldId="293"/>
            <ac:spMk id="3" creationId="{5F2F742A-D017-70EC-4542-C458243CCD90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18:13.942" v="189" actId="20577"/>
        <pc:sldMkLst>
          <pc:docMk/>
          <pc:sldMk cId="1005033273" sldId="294"/>
        </pc:sldMkLst>
        <pc:spChg chg="mod">
          <ac:chgData name="Guest User" userId="S::urn:spo:tenantanon#b08a800e-2431-46dd-be65-8786ea0eba67::" providerId="AD" clId="Web-{C504C7F4-732A-EE3C-8CB8-4D6125A148A7}" dt="2025-07-07T19:18:13.942" v="189" actId="20577"/>
          <ac:spMkLst>
            <pc:docMk/>
            <pc:sldMk cId="1005033273" sldId="294"/>
            <ac:spMk id="3" creationId="{5F2F742A-D017-70EC-4542-C458243CCD90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2:31.202" v="196" actId="20577"/>
        <pc:sldMkLst>
          <pc:docMk/>
          <pc:sldMk cId="3641379109" sldId="295"/>
        </pc:sldMkLst>
        <pc:spChg chg="mod">
          <ac:chgData name="Guest User" userId="S::urn:spo:tenantanon#b08a800e-2431-46dd-be65-8786ea0eba67::" providerId="AD" clId="Web-{C504C7F4-732A-EE3C-8CB8-4D6125A148A7}" dt="2025-07-07T19:22:31.202" v="196" actId="20577"/>
          <ac:spMkLst>
            <pc:docMk/>
            <pc:sldMk cId="3641379109" sldId="295"/>
            <ac:spMk id="5" creationId="{27BA0A2A-3365-E032-3EA4-D513EAC40A06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2:00.311" v="193" actId="20577"/>
        <pc:sldMkLst>
          <pc:docMk/>
          <pc:sldMk cId="3609799322" sldId="298"/>
        </pc:sldMkLst>
        <pc:spChg chg="mod">
          <ac:chgData name="Guest User" userId="S::urn:spo:tenantanon#b08a800e-2431-46dd-be65-8786ea0eba67::" providerId="AD" clId="Web-{C504C7F4-732A-EE3C-8CB8-4D6125A148A7}" dt="2025-07-07T19:22:00.311" v="193" actId="20577"/>
          <ac:spMkLst>
            <pc:docMk/>
            <pc:sldMk cId="3609799322" sldId="298"/>
            <ac:spMk id="2" creationId="{337D35A1-ECF0-38A2-5F4A-53BDE52646EC}"/>
          </ac:spMkLst>
        </pc:spChg>
        <pc:spChg chg="mod">
          <ac:chgData name="Guest User" userId="S::urn:spo:tenantanon#b08a800e-2431-46dd-be65-8786ea0eba67::" providerId="AD" clId="Web-{C504C7F4-732A-EE3C-8CB8-4D6125A148A7}" dt="2025-07-07T19:19:31.180" v="191" actId="20577"/>
          <ac:spMkLst>
            <pc:docMk/>
            <pc:sldMk cId="3609799322" sldId="298"/>
            <ac:spMk id="3" creationId="{5F2F742A-D017-70EC-4542-C458243CCD90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40:18.198" v="265" actId="20577"/>
        <pc:sldMkLst>
          <pc:docMk/>
          <pc:sldMk cId="941642155" sldId="305"/>
        </pc:sldMkLst>
        <pc:graphicFrameChg chg="modGraphic">
          <ac:chgData name="Guest User" userId="S::urn:spo:tenantanon#b08a800e-2431-46dd-be65-8786ea0eba67::" providerId="AD" clId="Web-{C504C7F4-732A-EE3C-8CB8-4D6125A148A7}" dt="2025-07-07T19:40:18.198" v="265" actId="20577"/>
          <ac:graphicFrameMkLst>
            <pc:docMk/>
            <pc:sldMk cId="941642155" sldId="305"/>
            <ac:graphicFrameMk id="4" creationId="{5094E37F-7625-2B5B-379C-213B2968F071}"/>
          </ac:graphicFrameMkLst>
        </pc:graphicFrameChg>
      </pc:sldChg>
      <pc:sldChg chg="modSp">
        <pc:chgData name="Guest User" userId="S::urn:spo:tenantanon#b08a800e-2431-46dd-be65-8786ea0eba67::" providerId="AD" clId="Web-{C504C7F4-732A-EE3C-8CB8-4D6125A148A7}" dt="2025-07-07T19:41:32.717" v="269" actId="20577"/>
        <pc:sldMkLst>
          <pc:docMk/>
          <pc:sldMk cId="1090525921" sldId="308"/>
        </pc:sldMkLst>
        <pc:spChg chg="mod">
          <ac:chgData name="Guest User" userId="S::urn:spo:tenantanon#b08a800e-2431-46dd-be65-8786ea0eba67::" providerId="AD" clId="Web-{C504C7F4-732A-EE3C-8CB8-4D6125A148A7}" dt="2025-07-07T19:27:47.168" v="229" actId="20577"/>
          <ac:spMkLst>
            <pc:docMk/>
            <pc:sldMk cId="1090525921" sldId="308"/>
            <ac:spMk id="2" creationId="{187A25ED-FB70-FE91-FAD6-BE83AC59902A}"/>
          </ac:spMkLst>
        </pc:spChg>
        <pc:spChg chg="mod">
          <ac:chgData name="Guest User" userId="S::urn:spo:tenantanon#b08a800e-2431-46dd-be65-8786ea0eba67::" providerId="AD" clId="Web-{C504C7F4-732A-EE3C-8CB8-4D6125A148A7}" dt="2025-07-07T19:41:32.717" v="269" actId="20577"/>
          <ac:spMkLst>
            <pc:docMk/>
            <pc:sldMk cId="1090525921" sldId="308"/>
            <ac:spMk id="3" creationId="{C828194C-4F5A-0558-E11D-D995465EDBDF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9:04.984" v="244" actId="20577"/>
        <pc:sldMkLst>
          <pc:docMk/>
          <pc:sldMk cId="1299141774" sldId="310"/>
        </pc:sldMkLst>
        <pc:spChg chg="mod">
          <ac:chgData name="Guest User" userId="S::urn:spo:tenantanon#b08a800e-2431-46dd-be65-8786ea0eba67::" providerId="AD" clId="Web-{C504C7F4-732A-EE3C-8CB8-4D6125A148A7}" dt="2025-07-07T19:29:04.984" v="244" actId="20577"/>
          <ac:spMkLst>
            <pc:docMk/>
            <pc:sldMk cId="1299141774" sldId="310"/>
            <ac:spMk id="3" creationId="{06BD6D21-D8D5-4E9F-8377-C20EEE57EC14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36:53.815" v="261" actId="20577"/>
        <pc:sldMkLst>
          <pc:docMk/>
          <pc:sldMk cId="3226758483" sldId="322"/>
        </pc:sldMkLst>
        <pc:spChg chg="mod">
          <ac:chgData name="Guest User" userId="S::urn:spo:tenantanon#b08a800e-2431-46dd-be65-8786ea0eba67::" providerId="AD" clId="Web-{C504C7F4-732A-EE3C-8CB8-4D6125A148A7}" dt="2025-07-07T19:36:53.815" v="261" actId="20577"/>
          <ac:spMkLst>
            <pc:docMk/>
            <pc:sldMk cId="3226758483" sldId="322"/>
            <ac:spMk id="3" creationId="{DD1B614C-07B9-513A-339F-9721950B40F4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5:36.741" v="225" actId="20577"/>
        <pc:sldMkLst>
          <pc:docMk/>
          <pc:sldMk cId="3099866139" sldId="326"/>
        </pc:sldMkLst>
        <pc:spChg chg="mod">
          <ac:chgData name="Guest User" userId="S::urn:spo:tenantanon#b08a800e-2431-46dd-be65-8786ea0eba67::" providerId="AD" clId="Web-{C504C7F4-732A-EE3C-8CB8-4D6125A148A7}" dt="2025-07-07T19:25:36.741" v="225" actId="20577"/>
          <ac:spMkLst>
            <pc:docMk/>
            <pc:sldMk cId="3099866139" sldId="326"/>
            <ac:spMk id="2" creationId="{03040694-F1EC-6E3D-98B4-D4C44141C0B1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14:28.011" v="157" actId="20577"/>
        <pc:sldMkLst>
          <pc:docMk/>
          <pc:sldMk cId="439423450" sldId="327"/>
        </pc:sldMkLst>
        <pc:spChg chg="mod">
          <ac:chgData name="Guest User" userId="S::urn:spo:tenantanon#b08a800e-2431-46dd-be65-8786ea0eba67::" providerId="AD" clId="Web-{C504C7F4-732A-EE3C-8CB8-4D6125A148A7}" dt="2025-07-07T19:14:28.011" v="157" actId="20577"/>
          <ac:spMkLst>
            <pc:docMk/>
            <pc:sldMk cId="439423450" sldId="327"/>
            <ac:spMk id="3" creationId="{86C53972-9F6F-476D-B964-01B7274E6268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30:24.815" v="256" actId="20577"/>
        <pc:sldMkLst>
          <pc:docMk/>
          <pc:sldMk cId="3149016865" sldId="328"/>
        </pc:sldMkLst>
        <pc:spChg chg="mod">
          <ac:chgData name="Guest User" userId="S::urn:spo:tenantanon#b08a800e-2431-46dd-be65-8786ea0eba67::" providerId="AD" clId="Web-{C504C7F4-732A-EE3C-8CB8-4D6125A148A7}" dt="2025-07-07T19:30:24.815" v="256" actId="20577"/>
          <ac:spMkLst>
            <pc:docMk/>
            <pc:sldMk cId="3149016865" sldId="328"/>
            <ac:spMk id="3" creationId="{978AE57B-68BF-4EA0-F91C-ABF1F9910ECE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13:20.509" v="141" actId="20577"/>
        <pc:sldMkLst>
          <pc:docMk/>
          <pc:sldMk cId="1206935060" sldId="567"/>
        </pc:sldMkLst>
        <pc:spChg chg="mod">
          <ac:chgData name="Guest User" userId="S::urn:spo:tenantanon#b08a800e-2431-46dd-be65-8786ea0eba67::" providerId="AD" clId="Web-{C504C7F4-732A-EE3C-8CB8-4D6125A148A7}" dt="2025-07-07T19:13:20.509" v="141" actId="20577"/>
          <ac:spMkLst>
            <pc:docMk/>
            <pc:sldMk cId="1206935060" sldId="567"/>
            <ac:spMk id="3" creationId="{CCB93438-CF0D-C027-5020-A7D539DAC25B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30:07.877" v="253" actId="20577"/>
        <pc:sldMkLst>
          <pc:docMk/>
          <pc:sldMk cId="2426549738" sldId="569"/>
        </pc:sldMkLst>
        <pc:spChg chg="mod">
          <ac:chgData name="Guest User" userId="S::urn:spo:tenantanon#b08a800e-2431-46dd-be65-8786ea0eba67::" providerId="AD" clId="Web-{C504C7F4-732A-EE3C-8CB8-4D6125A148A7}" dt="2025-07-07T19:30:07.877" v="253" actId="20577"/>
          <ac:spMkLst>
            <pc:docMk/>
            <pc:sldMk cId="2426549738" sldId="569"/>
            <ac:spMk id="3" creationId="{940058EE-5F17-2AFF-56AA-99988893ED0F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3:17.564" v="206" actId="20577"/>
        <pc:sldMkLst>
          <pc:docMk/>
          <pc:sldMk cId="3216360286" sldId="570"/>
        </pc:sldMkLst>
        <pc:spChg chg="mod">
          <ac:chgData name="Guest User" userId="S::urn:spo:tenantanon#b08a800e-2431-46dd-be65-8786ea0eba67::" providerId="AD" clId="Web-{C504C7F4-732A-EE3C-8CB8-4D6125A148A7}" dt="2025-07-07T19:23:17.564" v="206" actId="20577"/>
          <ac:spMkLst>
            <pc:docMk/>
            <pc:sldMk cId="3216360286" sldId="570"/>
            <ac:spMk id="3" creationId="{013756F2-7BDD-38F3-5A0F-FD6319E2BA59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4:04.597" v="214" actId="20577"/>
        <pc:sldMkLst>
          <pc:docMk/>
          <pc:sldMk cId="509712387" sldId="571"/>
        </pc:sldMkLst>
        <pc:spChg chg="mod">
          <ac:chgData name="Guest User" userId="S::urn:spo:tenantanon#b08a800e-2431-46dd-be65-8786ea0eba67::" providerId="AD" clId="Web-{C504C7F4-732A-EE3C-8CB8-4D6125A148A7}" dt="2025-07-07T19:24:04.597" v="214" actId="20577"/>
          <ac:spMkLst>
            <pc:docMk/>
            <pc:sldMk cId="509712387" sldId="571"/>
            <ac:spMk id="3" creationId="{CF5C27CA-0BA1-47F4-D554-D8FCCE0D5460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4:43.223" v="219" actId="20577"/>
        <pc:sldMkLst>
          <pc:docMk/>
          <pc:sldMk cId="2752379429" sldId="574"/>
        </pc:sldMkLst>
        <pc:spChg chg="mod">
          <ac:chgData name="Guest User" userId="S::urn:spo:tenantanon#b08a800e-2431-46dd-be65-8786ea0eba67::" providerId="AD" clId="Web-{C504C7F4-732A-EE3C-8CB8-4D6125A148A7}" dt="2025-07-07T19:24:43.223" v="219" actId="20577"/>
          <ac:spMkLst>
            <pc:docMk/>
            <pc:sldMk cId="2752379429" sldId="574"/>
            <ac:spMk id="3" creationId="{69B87797-4B9E-9259-516D-6502DC955156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7:22.214" v="228" actId="20577"/>
        <pc:sldMkLst>
          <pc:docMk/>
          <pc:sldMk cId="3442788719" sldId="575"/>
        </pc:sldMkLst>
        <pc:spChg chg="mod">
          <ac:chgData name="Guest User" userId="S::urn:spo:tenantanon#b08a800e-2431-46dd-be65-8786ea0eba67::" providerId="AD" clId="Web-{C504C7F4-732A-EE3C-8CB8-4D6125A148A7}" dt="2025-07-07T19:27:22.214" v="228" actId="20577"/>
          <ac:spMkLst>
            <pc:docMk/>
            <pc:sldMk cId="3442788719" sldId="575"/>
            <ac:spMk id="2" creationId="{89B29F8F-8A92-999B-F42B-23045272EA53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43:13.330" v="272" actId="20577"/>
        <pc:sldMkLst>
          <pc:docMk/>
          <pc:sldMk cId="3550946100" sldId="576"/>
        </pc:sldMkLst>
        <pc:spChg chg="mod">
          <ac:chgData name="Guest User" userId="S::urn:spo:tenantanon#b08a800e-2431-46dd-be65-8786ea0eba67::" providerId="AD" clId="Web-{C504C7F4-732A-EE3C-8CB8-4D6125A148A7}" dt="2025-07-07T19:43:13.330" v="272" actId="20577"/>
          <ac:spMkLst>
            <pc:docMk/>
            <pc:sldMk cId="3550946100" sldId="576"/>
            <ac:spMk id="3" creationId="{8E98FA03-A07C-FAFA-2C8E-C3BB0A7974B3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8:57:52.706" v="38" actId="20577"/>
        <pc:sldMkLst>
          <pc:docMk/>
          <pc:sldMk cId="2021636235" sldId="582"/>
        </pc:sldMkLst>
        <pc:spChg chg="mod">
          <ac:chgData name="Guest User" userId="S::urn:spo:tenantanon#b08a800e-2431-46dd-be65-8786ea0eba67::" providerId="AD" clId="Web-{C504C7F4-732A-EE3C-8CB8-4D6125A148A7}" dt="2025-07-07T18:57:52.706" v="38" actId="20577"/>
          <ac:spMkLst>
            <pc:docMk/>
            <pc:sldMk cId="2021636235" sldId="582"/>
            <ac:spMk id="3" creationId="{E07568AA-F2D7-6204-D321-C75C9F0A833C}"/>
          </ac:spMkLst>
        </pc:spChg>
      </pc:sldChg>
      <pc:sldChg chg="modSp">
        <pc:chgData name="Guest User" userId="S::urn:spo:tenantanon#b08a800e-2431-46dd-be65-8786ea0eba67::" providerId="AD" clId="Web-{C504C7F4-732A-EE3C-8CB8-4D6125A148A7}" dt="2025-07-07T19:25:17.522" v="222" actId="20577"/>
        <pc:sldMkLst>
          <pc:docMk/>
          <pc:sldMk cId="3184974302" sldId="583"/>
        </pc:sldMkLst>
        <pc:spChg chg="mod">
          <ac:chgData name="Guest User" userId="S::urn:spo:tenantanon#b08a800e-2431-46dd-be65-8786ea0eba67::" providerId="AD" clId="Web-{C504C7F4-732A-EE3C-8CB8-4D6125A148A7}" dt="2025-07-07T19:25:17.522" v="222" actId="20577"/>
          <ac:spMkLst>
            <pc:docMk/>
            <pc:sldMk cId="3184974302" sldId="583"/>
            <ac:spMk id="3" creationId="{8E24EA93-A32C-6634-90C2-E8936AFDBECE}"/>
          </ac:spMkLst>
        </pc:spChg>
      </pc:sldChg>
    </pc:docChg>
  </pc:docChgLst>
  <pc:docChgLst>
    <pc:chgData name="Gretchen Wall" userId="6b27ed715705e544" providerId="Windows Live" clId="Web-{ABEBF491-0263-4764-BA39-A8C13E2A1F5A}"/>
    <pc:docChg chg="mod addSld delSld modSld">
      <pc:chgData name="Gretchen Wall" userId="6b27ed715705e544" providerId="Windows Live" clId="Web-{ABEBF491-0263-4764-BA39-A8C13E2A1F5A}" dt="2025-02-05T17:09:18.941" v="1571" actId="20577"/>
      <pc:docMkLst>
        <pc:docMk/>
      </pc:docMkLst>
      <pc:sldChg chg="modSp">
        <pc:chgData name="Gretchen Wall" userId="6b27ed715705e544" providerId="Windows Live" clId="Web-{ABEBF491-0263-4764-BA39-A8C13E2A1F5A}" dt="2025-02-05T16:03:32.991" v="9" actId="20577"/>
        <pc:sldMkLst>
          <pc:docMk/>
          <pc:sldMk cId="1351140094" sldId="263"/>
        </pc:sldMkLst>
      </pc:sldChg>
      <pc:sldChg chg="modSp">
        <pc:chgData name="Gretchen Wall" userId="6b27ed715705e544" providerId="Windows Live" clId="Web-{ABEBF491-0263-4764-BA39-A8C13E2A1F5A}" dt="2025-02-05T16:05:51.605" v="74" actId="1076"/>
        <pc:sldMkLst>
          <pc:docMk/>
          <pc:sldMk cId="901462463" sldId="273"/>
        </pc:sldMkLst>
      </pc:sldChg>
      <pc:sldChg chg="modSp">
        <pc:chgData name="Gretchen Wall" userId="6b27ed715705e544" providerId="Windows Live" clId="Web-{ABEBF491-0263-4764-BA39-A8C13E2A1F5A}" dt="2025-02-05T16:06:32.263" v="76" actId="20577"/>
        <pc:sldMkLst>
          <pc:docMk/>
          <pc:sldMk cId="2946428941" sldId="275"/>
        </pc:sldMkLst>
      </pc:sldChg>
      <pc:sldChg chg="modSp">
        <pc:chgData name="Gretchen Wall" userId="6b27ed715705e544" providerId="Windows Live" clId="Web-{ABEBF491-0263-4764-BA39-A8C13E2A1F5A}" dt="2025-02-05T16:06:39.716" v="77" actId="20577"/>
        <pc:sldMkLst>
          <pc:docMk/>
          <pc:sldMk cId="719488379" sldId="276"/>
        </pc:sldMkLst>
      </pc:sldChg>
      <pc:sldChg chg="modSp">
        <pc:chgData name="Gretchen Wall" userId="6b27ed715705e544" providerId="Windows Live" clId="Web-{ABEBF491-0263-4764-BA39-A8C13E2A1F5A}" dt="2025-02-05T16:07:42.719" v="92" actId="20577"/>
        <pc:sldMkLst>
          <pc:docMk/>
          <pc:sldMk cId="2682523018" sldId="281"/>
        </pc:sldMkLst>
      </pc:sldChg>
      <pc:sldChg chg="modSp">
        <pc:chgData name="Gretchen Wall" userId="6b27ed715705e544" providerId="Windows Live" clId="Web-{ABEBF491-0263-4764-BA39-A8C13E2A1F5A}" dt="2025-02-05T16:08:52.846" v="100" actId="20577"/>
        <pc:sldMkLst>
          <pc:docMk/>
          <pc:sldMk cId="466415178" sldId="282"/>
        </pc:sldMkLst>
      </pc:sldChg>
      <pc:sldChg chg="modSp">
        <pc:chgData name="Gretchen Wall" userId="6b27ed715705e544" providerId="Windows Live" clId="Web-{ABEBF491-0263-4764-BA39-A8C13E2A1F5A}" dt="2025-02-05T16:23:13.204" v="370"/>
        <pc:sldMkLst>
          <pc:docMk/>
          <pc:sldMk cId="3309431297" sldId="285"/>
        </pc:sldMkLst>
      </pc:sldChg>
      <pc:sldChg chg="modSp">
        <pc:chgData name="Gretchen Wall" userId="6b27ed715705e544" providerId="Windows Live" clId="Web-{ABEBF491-0263-4764-BA39-A8C13E2A1F5A}" dt="2025-02-05T16:22:26.109" v="347" actId="20577"/>
        <pc:sldMkLst>
          <pc:docMk/>
          <pc:sldMk cId="937431863" sldId="293"/>
        </pc:sldMkLst>
      </pc:sldChg>
      <pc:sldChg chg="modSp">
        <pc:chgData name="Gretchen Wall" userId="6b27ed715705e544" providerId="Windows Live" clId="Web-{ABEBF491-0263-4764-BA39-A8C13E2A1F5A}" dt="2025-02-05T16:34:15.774" v="424" actId="20577"/>
        <pc:sldMkLst>
          <pc:docMk/>
          <pc:sldMk cId="1005033273" sldId="294"/>
        </pc:sldMkLst>
      </pc:sldChg>
      <pc:sldChg chg="addSp modSp">
        <pc:chgData name="Gretchen Wall" userId="6b27ed715705e544" providerId="Windows Live" clId="Web-{ABEBF491-0263-4764-BA39-A8C13E2A1F5A}" dt="2025-02-05T16:44:05.592" v="912" actId="20577"/>
        <pc:sldMkLst>
          <pc:docMk/>
          <pc:sldMk cId="3641379109" sldId="295"/>
        </pc:sldMkLst>
      </pc:sldChg>
      <pc:sldChg chg="addSp delSp modSp">
        <pc:chgData name="Gretchen Wall" userId="6b27ed715705e544" providerId="Windows Live" clId="Web-{ABEBF491-0263-4764-BA39-A8C13E2A1F5A}" dt="2025-02-05T16:43:37.106" v="898"/>
        <pc:sldMkLst>
          <pc:docMk/>
          <pc:sldMk cId="3609799322" sldId="298"/>
        </pc:sldMkLst>
      </pc:sldChg>
      <pc:sldChg chg="modSp">
        <pc:chgData name="Gretchen Wall" userId="6b27ed715705e544" providerId="Windows Live" clId="Web-{ABEBF491-0263-4764-BA39-A8C13E2A1F5A}" dt="2025-02-05T16:53:09.095" v="1555" actId="20577"/>
        <pc:sldMkLst>
          <pc:docMk/>
          <pc:sldMk cId="941642155" sldId="305"/>
        </pc:sldMkLst>
      </pc:sldChg>
      <pc:sldChg chg="del">
        <pc:chgData name="Gretchen Wall" userId="6b27ed715705e544" providerId="Windows Live" clId="Web-{ABEBF491-0263-4764-BA39-A8C13E2A1F5A}" dt="2025-02-05T17:05:04.479" v="1556"/>
        <pc:sldMkLst>
          <pc:docMk/>
          <pc:sldMk cId="4275546142" sldId="315"/>
        </pc:sldMkLst>
      </pc:sldChg>
      <pc:sldChg chg="modSp">
        <pc:chgData name="Gretchen Wall" userId="6b27ed715705e544" providerId="Windows Live" clId="Web-{ABEBF491-0263-4764-BA39-A8C13E2A1F5A}" dt="2025-02-05T16:12:21.916" v="253" actId="20577"/>
        <pc:sldMkLst>
          <pc:docMk/>
          <pc:sldMk cId="1206935060" sldId="567"/>
        </pc:sldMkLst>
      </pc:sldChg>
      <pc:sldChg chg="addSp delSp modSp new modNotes">
        <pc:chgData name="Gretchen Wall" userId="6b27ed715705e544" providerId="Windows Live" clId="Web-{ABEBF491-0263-4764-BA39-A8C13E2A1F5A}" dt="2025-02-05T17:07:05.687" v="1559"/>
        <pc:sldMkLst>
          <pc:docMk/>
          <pc:sldMk cId="3664763517" sldId="568"/>
        </pc:sldMkLst>
      </pc:sldChg>
      <pc:sldChg chg="modSp new">
        <pc:chgData name="Gretchen Wall" userId="6b27ed715705e544" providerId="Windows Live" clId="Web-{ABEBF491-0263-4764-BA39-A8C13E2A1F5A}" dt="2025-02-05T16:48:39.445" v="1220" actId="20577"/>
        <pc:sldMkLst>
          <pc:docMk/>
          <pc:sldMk cId="3216360286" sldId="570"/>
        </pc:sldMkLst>
      </pc:sldChg>
      <pc:sldChg chg="modSp new">
        <pc:chgData name="Gretchen Wall" userId="6b27ed715705e544" providerId="Windows Live" clId="Web-{ABEBF491-0263-4764-BA39-A8C13E2A1F5A}" dt="2025-02-05T17:09:18.941" v="1571" actId="20577"/>
        <pc:sldMkLst>
          <pc:docMk/>
          <pc:sldMk cId="509712387" sldId="571"/>
        </pc:sldMkLst>
      </pc:sldChg>
      <pc:sldChg chg="addSp modSp add replId">
        <pc:chgData name="Gretchen Wall" userId="6b27ed715705e544" providerId="Windows Live" clId="Web-{ABEBF491-0263-4764-BA39-A8C13E2A1F5A}" dt="2025-02-05T16:51:31.701" v="1540" actId="1076"/>
        <pc:sldMkLst>
          <pc:docMk/>
          <pc:sldMk cId="2752379429" sldId="574"/>
        </pc:sldMkLst>
      </pc:sldChg>
    </pc:docChg>
  </pc:docChgLst>
  <pc:docChgLst>
    <pc:chgData name="Guest User" userId="S::urn:spo:tenantanon#b08a800e-2431-46dd-be65-8786ea0eba67::" providerId="AD" clId="Web-{40208B55-CDE4-C5C9-090B-D2FD5CD9CD2C}"/>
    <pc:docChg chg="modSld">
      <pc:chgData name="Guest User" userId="S::urn:spo:tenantanon#b08a800e-2431-46dd-be65-8786ea0eba67::" providerId="AD" clId="Web-{40208B55-CDE4-C5C9-090B-D2FD5CD9CD2C}" dt="2025-07-08T20:37:07.662" v="41" actId="20577"/>
      <pc:docMkLst>
        <pc:docMk/>
      </pc:docMkLst>
      <pc:sldChg chg="modSp">
        <pc:chgData name="Guest User" userId="S::urn:spo:tenantanon#b08a800e-2431-46dd-be65-8786ea0eba67::" providerId="AD" clId="Web-{40208B55-CDE4-C5C9-090B-D2FD5CD9CD2C}" dt="2025-07-08T20:28:07.548" v="20"/>
        <pc:sldMkLst>
          <pc:docMk/>
          <pc:sldMk cId="3309431297" sldId="285"/>
        </pc:sldMkLst>
        <pc:graphicFrameChg chg="mod modGraphic">
          <ac:chgData name="Guest User" userId="S::urn:spo:tenantanon#b08a800e-2431-46dd-be65-8786ea0eba67::" providerId="AD" clId="Web-{40208B55-CDE4-C5C9-090B-D2FD5CD9CD2C}" dt="2025-07-08T20:28:07.548" v="20"/>
          <ac:graphicFrameMkLst>
            <pc:docMk/>
            <pc:sldMk cId="3309431297" sldId="285"/>
            <ac:graphicFrameMk id="4" creationId="{EA2DB27A-74F9-59AA-CE37-63FAFE4C488F}"/>
          </ac:graphicFrameMkLst>
        </pc:graphicFrameChg>
      </pc:sldChg>
      <pc:sldChg chg="modSp">
        <pc:chgData name="Guest User" userId="S::urn:spo:tenantanon#b08a800e-2431-46dd-be65-8786ea0eba67::" providerId="AD" clId="Web-{40208B55-CDE4-C5C9-090B-D2FD5CD9CD2C}" dt="2025-07-08T20:26:25.060" v="11" actId="20577"/>
        <pc:sldMkLst>
          <pc:docMk/>
          <pc:sldMk cId="3641379109" sldId="295"/>
        </pc:sldMkLst>
        <pc:spChg chg="mod">
          <ac:chgData name="Guest User" userId="S::urn:spo:tenantanon#b08a800e-2431-46dd-be65-8786ea0eba67::" providerId="AD" clId="Web-{40208B55-CDE4-C5C9-090B-D2FD5CD9CD2C}" dt="2025-07-08T20:26:25.060" v="11" actId="20577"/>
          <ac:spMkLst>
            <pc:docMk/>
            <pc:sldMk cId="3641379109" sldId="295"/>
            <ac:spMk id="5" creationId="{27BA0A2A-3365-E032-3EA4-D513EAC40A06}"/>
          </ac:spMkLst>
        </pc:spChg>
      </pc:sldChg>
      <pc:sldChg chg="modSp">
        <pc:chgData name="Guest User" userId="S::urn:spo:tenantanon#b08a800e-2431-46dd-be65-8786ea0eba67::" providerId="AD" clId="Web-{40208B55-CDE4-C5C9-090B-D2FD5CD9CD2C}" dt="2025-07-08T20:37:07.662" v="41" actId="20577"/>
        <pc:sldMkLst>
          <pc:docMk/>
          <pc:sldMk cId="941642155" sldId="305"/>
        </pc:sldMkLst>
        <pc:graphicFrameChg chg="modGraphic">
          <ac:chgData name="Guest User" userId="S::urn:spo:tenantanon#b08a800e-2431-46dd-be65-8786ea0eba67::" providerId="AD" clId="Web-{40208B55-CDE4-C5C9-090B-D2FD5CD9CD2C}" dt="2025-07-08T20:37:07.662" v="41" actId="20577"/>
          <ac:graphicFrameMkLst>
            <pc:docMk/>
            <pc:sldMk cId="941642155" sldId="305"/>
            <ac:graphicFrameMk id="4" creationId="{5094E37F-7625-2B5B-379C-213B2968F071}"/>
          </ac:graphicFrameMkLst>
        </pc:graphicFrameChg>
      </pc:sldChg>
      <pc:sldChg chg="modSp">
        <pc:chgData name="Guest User" userId="S::urn:spo:tenantanon#b08a800e-2431-46dd-be65-8786ea0eba67::" providerId="AD" clId="Web-{40208B55-CDE4-C5C9-090B-D2FD5CD9CD2C}" dt="2025-07-08T20:27:05.171" v="18" actId="20577"/>
        <pc:sldMkLst>
          <pc:docMk/>
          <pc:sldMk cId="509712387" sldId="571"/>
        </pc:sldMkLst>
        <pc:spChg chg="mod">
          <ac:chgData name="Guest User" userId="S::urn:spo:tenantanon#b08a800e-2431-46dd-be65-8786ea0eba67::" providerId="AD" clId="Web-{40208B55-CDE4-C5C9-090B-D2FD5CD9CD2C}" dt="2025-07-08T20:27:05.171" v="18" actId="20577"/>
          <ac:spMkLst>
            <pc:docMk/>
            <pc:sldMk cId="509712387" sldId="571"/>
            <ac:spMk id="3" creationId="{CF5C27CA-0BA1-47F4-D554-D8FCCE0D5460}"/>
          </ac:spMkLst>
        </pc:spChg>
      </pc:sldChg>
    </pc:docChg>
  </pc:docChgLst>
  <pc:docChgLst>
    <pc:chgData name="Gretchen Wall" userId="6b27ed715705e544" providerId="Windows Live" clId="Web-{66BB6E95-A1B4-4741-BD76-9F5F01A5B8F2}"/>
    <pc:docChg chg="delSld modSld">
      <pc:chgData name="Gretchen Wall" userId="6b27ed715705e544" providerId="Windows Live" clId="Web-{66BB6E95-A1B4-4741-BD76-9F5F01A5B8F2}" dt="2025-02-05T19:20:29.325" v="132" actId="20577"/>
      <pc:docMkLst>
        <pc:docMk/>
      </pc:docMkLst>
      <pc:sldChg chg="modSp modCm">
        <pc:chgData name="Gretchen Wall" userId="6b27ed715705e544" providerId="Windows Live" clId="Web-{66BB6E95-A1B4-4741-BD76-9F5F01A5B8F2}" dt="2025-02-05T19:20:29.325" v="132" actId="20577"/>
        <pc:sldMkLst>
          <pc:docMk/>
          <pc:sldMk cId="4005559549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retchen Wall" userId="6b27ed715705e544" providerId="Windows Live" clId="Web-{66BB6E95-A1B4-4741-BD76-9F5F01A5B8F2}" dt="2025-02-05T19:14:26.397" v="84" actId="20577"/>
              <pc2:cmMkLst xmlns:pc2="http://schemas.microsoft.com/office/powerpoint/2019/9/main/command">
                <pc:docMk/>
                <pc:sldMk cId="4005559549" sldId="260"/>
                <pc2:cmMk id="{75D14673-4F30-4C70-BFFA-F6D7826BE72D}"/>
              </pc2:cmMkLst>
            </pc226:cmChg>
          </p:ext>
        </pc:extLst>
      </pc:sldChg>
      <pc:sldChg chg="addSp modSp">
        <pc:chgData name="Gretchen Wall" userId="6b27ed715705e544" providerId="Windows Live" clId="Web-{66BB6E95-A1B4-4741-BD76-9F5F01A5B8F2}" dt="2025-02-05T19:16:21.654" v="94" actId="1076"/>
        <pc:sldMkLst>
          <pc:docMk/>
          <pc:sldMk cId="2834793560" sldId="291"/>
        </pc:sldMkLst>
      </pc:sldChg>
      <pc:sldChg chg="modSp">
        <pc:chgData name="Gretchen Wall" userId="6b27ed715705e544" providerId="Windows Live" clId="Web-{66BB6E95-A1B4-4741-BD76-9F5F01A5B8F2}" dt="2025-02-05T19:16:56.984" v="97" actId="20577"/>
        <pc:sldMkLst>
          <pc:docMk/>
          <pc:sldMk cId="212797833" sldId="325"/>
        </pc:sldMkLst>
      </pc:sldChg>
      <pc:sldChg chg="addSp modSp">
        <pc:chgData name="Gretchen Wall" userId="6b27ed715705e544" providerId="Windows Live" clId="Web-{66BB6E95-A1B4-4741-BD76-9F5F01A5B8F2}" dt="2025-02-05T19:15:45.371" v="91" actId="1076"/>
        <pc:sldMkLst>
          <pc:docMk/>
          <pc:sldMk cId="1206935060" sldId="567"/>
        </pc:sldMkLst>
      </pc:sldChg>
      <pc:sldChg chg="del">
        <pc:chgData name="Gretchen Wall" userId="6b27ed715705e544" providerId="Windows Live" clId="Web-{66BB6E95-A1B4-4741-BD76-9F5F01A5B8F2}" dt="2025-02-05T19:16:25.670" v="95"/>
        <pc:sldMkLst>
          <pc:docMk/>
          <pc:sldMk cId="3664763517" sldId="568"/>
        </pc:sldMkLst>
      </pc:sldChg>
    </pc:docChg>
  </pc:docChgLst>
  <pc:docChgLst>
    <pc:chgData name="Jennifer McEntire" userId="e05af50c3d10f3af" providerId="LiveId" clId="{EB2045F0-725B-4E0B-BAB3-EEFD081BDDE3}"/>
    <pc:docChg chg="custSel modSld sldOrd">
      <pc:chgData name="Jennifer McEntire" userId="e05af50c3d10f3af" providerId="LiveId" clId="{EB2045F0-725B-4E0B-BAB3-EEFD081BDDE3}" dt="2025-03-29T20:13:06.926" v="901" actId="20577"/>
      <pc:docMkLst>
        <pc:docMk/>
      </pc:docMkLst>
      <pc:sldChg chg="modSp mod">
        <pc:chgData name="Jennifer McEntire" userId="e05af50c3d10f3af" providerId="LiveId" clId="{EB2045F0-725B-4E0B-BAB3-EEFD081BDDE3}" dt="2025-03-29T19:59:01.158" v="58" actId="20577"/>
        <pc:sldMkLst>
          <pc:docMk/>
          <pc:sldMk cId="4194770425" sldId="264"/>
        </pc:sldMkLst>
      </pc:sldChg>
      <pc:sldChg chg="modSp mod">
        <pc:chgData name="Jennifer McEntire" userId="e05af50c3d10f3af" providerId="LiveId" clId="{EB2045F0-725B-4E0B-BAB3-EEFD081BDDE3}" dt="2025-03-29T20:00:22.879" v="76" actId="20577"/>
        <pc:sldMkLst>
          <pc:docMk/>
          <pc:sldMk cId="1069162493" sldId="265"/>
        </pc:sldMkLst>
      </pc:sldChg>
      <pc:sldChg chg="modSp mod">
        <pc:chgData name="Jennifer McEntire" userId="e05af50c3d10f3af" providerId="LiveId" clId="{EB2045F0-725B-4E0B-BAB3-EEFD081BDDE3}" dt="2025-03-29T20:03:17.260" v="309" actId="20577"/>
        <pc:sldMkLst>
          <pc:docMk/>
          <pc:sldMk cId="3969916100" sldId="266"/>
        </pc:sldMkLst>
      </pc:sldChg>
      <pc:sldChg chg="modSp mod">
        <pc:chgData name="Jennifer McEntire" userId="e05af50c3d10f3af" providerId="LiveId" clId="{EB2045F0-725B-4E0B-BAB3-EEFD081BDDE3}" dt="2025-03-29T20:04:15.298" v="348" actId="20577"/>
        <pc:sldMkLst>
          <pc:docMk/>
          <pc:sldMk cId="239762105" sldId="279"/>
        </pc:sldMkLst>
      </pc:sldChg>
      <pc:sldChg chg="modSp mod">
        <pc:chgData name="Jennifer McEntire" userId="e05af50c3d10f3af" providerId="LiveId" clId="{EB2045F0-725B-4E0B-BAB3-EEFD081BDDE3}" dt="2025-03-29T20:08:12.982" v="558" actId="6549"/>
        <pc:sldMkLst>
          <pc:docMk/>
          <pc:sldMk cId="3309431297" sldId="285"/>
        </pc:sldMkLst>
      </pc:sldChg>
      <pc:sldChg chg="modSp mod ord">
        <pc:chgData name="Jennifer McEntire" userId="e05af50c3d10f3af" providerId="LiveId" clId="{EB2045F0-725B-4E0B-BAB3-EEFD081BDDE3}" dt="2025-03-29T20:11:45.797" v="806" actId="20577"/>
        <pc:sldMkLst>
          <pc:docMk/>
          <pc:sldMk cId="395447669" sldId="306"/>
        </pc:sldMkLst>
      </pc:sldChg>
      <pc:sldChg chg="modSp mod">
        <pc:chgData name="Jennifer McEntire" userId="e05af50c3d10f3af" providerId="LiveId" clId="{EB2045F0-725B-4E0B-BAB3-EEFD081BDDE3}" dt="2025-03-29T20:12:04.537" v="812" actId="20577"/>
        <pc:sldMkLst>
          <pc:docMk/>
          <pc:sldMk cId="1090525921" sldId="308"/>
        </pc:sldMkLst>
      </pc:sldChg>
      <pc:sldChg chg="modSp mod">
        <pc:chgData name="Jennifer McEntire" userId="e05af50c3d10f3af" providerId="LiveId" clId="{EB2045F0-725B-4E0B-BAB3-EEFD081BDDE3}" dt="2025-03-29T20:07:52.513" v="556" actId="20577"/>
        <pc:sldMkLst>
          <pc:docMk/>
          <pc:sldMk cId="439423450" sldId="327"/>
        </pc:sldMkLst>
      </pc:sldChg>
      <pc:sldChg chg="modSp mod">
        <pc:chgData name="Jennifer McEntire" userId="e05af50c3d10f3af" providerId="LiveId" clId="{EB2045F0-725B-4E0B-BAB3-EEFD081BDDE3}" dt="2025-03-29T20:12:48.530" v="883" actId="20577"/>
        <pc:sldMkLst>
          <pc:docMk/>
          <pc:sldMk cId="3149016865" sldId="328"/>
        </pc:sldMkLst>
      </pc:sldChg>
      <pc:sldChg chg="modSp mod">
        <pc:chgData name="Jennifer McEntire" userId="e05af50c3d10f3af" providerId="LiveId" clId="{EB2045F0-725B-4E0B-BAB3-EEFD081BDDE3}" dt="2025-03-29T20:12:42.345" v="874" actId="20577"/>
        <pc:sldMkLst>
          <pc:docMk/>
          <pc:sldMk cId="2426549738" sldId="569"/>
        </pc:sldMkLst>
      </pc:sldChg>
      <pc:sldChg chg="modSp mod">
        <pc:chgData name="Jennifer McEntire" userId="e05af50c3d10f3af" providerId="LiveId" clId="{EB2045F0-725B-4E0B-BAB3-EEFD081BDDE3}" dt="2025-03-29T20:12:59.786" v="892" actId="20577"/>
        <pc:sldMkLst>
          <pc:docMk/>
          <pc:sldMk cId="384772833" sldId="572"/>
        </pc:sldMkLst>
      </pc:sldChg>
      <pc:sldChg chg="modSp mod">
        <pc:chgData name="Jennifer McEntire" userId="e05af50c3d10f3af" providerId="LiveId" clId="{EB2045F0-725B-4E0B-BAB3-EEFD081BDDE3}" dt="2025-03-29T20:13:06.926" v="901" actId="20577"/>
        <pc:sldMkLst>
          <pc:docMk/>
          <pc:sldMk cId="3229992892" sldId="573"/>
        </pc:sldMkLst>
      </pc:sldChg>
      <pc:sldChg chg="modSp mod">
        <pc:chgData name="Jennifer McEntire" userId="e05af50c3d10f3af" providerId="LiveId" clId="{EB2045F0-725B-4E0B-BAB3-EEFD081BDDE3}" dt="2025-03-29T20:09:56.574" v="690" actId="20577"/>
        <pc:sldMkLst>
          <pc:docMk/>
          <pc:sldMk cId="2752379429" sldId="574"/>
        </pc:sldMkLst>
      </pc:sldChg>
      <pc:sldChg chg="modSp mod">
        <pc:chgData name="Jennifer McEntire" userId="e05af50c3d10f3af" providerId="LiveId" clId="{EB2045F0-725B-4E0B-BAB3-EEFD081BDDE3}" dt="2025-03-29T20:11:58.025" v="808" actId="20577"/>
        <pc:sldMkLst>
          <pc:docMk/>
          <pc:sldMk cId="3442788719" sldId="575"/>
        </pc:sldMkLst>
      </pc:sldChg>
      <pc:sldChg chg="modSp mod">
        <pc:chgData name="Jennifer McEntire" userId="e05af50c3d10f3af" providerId="LiveId" clId="{EB2045F0-725B-4E0B-BAB3-EEFD081BDDE3}" dt="2025-03-29T20:05:18.080" v="393" actId="20577"/>
        <pc:sldMkLst>
          <pc:docMk/>
          <pc:sldMk cId="3550946100" sldId="576"/>
        </pc:sldMkLst>
      </pc:sldChg>
      <pc:sldChg chg="modSp mod">
        <pc:chgData name="Jennifer McEntire" userId="e05af50c3d10f3af" providerId="LiveId" clId="{EB2045F0-725B-4E0B-BAB3-EEFD081BDDE3}" dt="2025-03-29T20:02:57.198" v="296" actId="20577"/>
        <pc:sldMkLst>
          <pc:docMk/>
          <pc:sldMk cId="2021636235" sldId="582"/>
        </pc:sldMkLst>
      </pc:sldChg>
      <pc:sldChg chg="addSp delSp modSp mod modClrScheme chgLayout">
        <pc:chgData name="Jennifer McEntire" userId="e05af50c3d10f3af" providerId="LiveId" clId="{EB2045F0-725B-4E0B-BAB3-EEFD081BDDE3}" dt="2025-03-29T20:11:24.918" v="800" actId="26606"/>
        <pc:sldMkLst>
          <pc:docMk/>
          <pc:sldMk cId="3184974302" sldId="583"/>
        </pc:sldMkLst>
      </pc:sldChg>
    </pc:docChg>
  </pc:docChgLst>
  <pc:docChgLst>
    <pc:chgData name="Guest User" userId="093e9b4e0a735342" providerId="Windows Live" clId="Web-{50395A38-E723-49AF-AC5E-76897C4C9D5E}"/>
    <pc:docChg chg="modSld">
      <pc:chgData name="Guest User" userId="093e9b4e0a735342" providerId="Windows Live" clId="Web-{50395A38-E723-49AF-AC5E-76897C4C9D5E}" dt="2025-02-05T20:16:35.379" v="4" actId="20577"/>
      <pc:docMkLst>
        <pc:docMk/>
      </pc:docMkLst>
      <pc:sldChg chg="modSp">
        <pc:chgData name="Guest User" userId="093e9b4e0a735342" providerId="Windows Live" clId="Web-{50395A38-E723-49AF-AC5E-76897C4C9D5E}" dt="2025-02-05T20:16:35.379" v="4" actId="20577"/>
        <pc:sldMkLst>
          <pc:docMk/>
          <pc:sldMk cId="3396334775" sldId="289"/>
        </pc:sldMkLst>
      </pc:sldChg>
    </pc:docChg>
  </pc:docChgLst>
</pc:chgInfo>
</file>

<file path=ppt/comments/modernComment_111_35BB39B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B169B0C-5585-4C37-BBA3-53B67ED38290}" authorId="{7F64BD88-2020-C2B5-DCA0-BFFEFC106DE7}" created="2025-07-07T19:05:23.70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901462463" sldId="273"/>
      <ac:spMk id="3" creationId="{C05B9AA8-22F1-84E9-DA75-D01EF9ECD874}"/>
    </ac:deMkLst>
    <p188:txBody>
      <a:bodyPr/>
      <a:lstStyle/>
      <a:p>
        <a:r>
          <a:rPr lang="en-US"/>
          <a:t>Penny, I don't think "Roles" should have a bullet, do you? </a:t>
        </a:r>
      </a:p>
    </p188:txBody>
  </p188:cm>
</p188:cmLst>
</file>

<file path=ppt/comments/modernComment_131_382051A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E328C2D-AD45-44BB-B8D9-441892BDF659}" authorId="{7F64BD88-2020-C2B5-DCA0-BFFEFC106DE7}" created="2025-07-08T20:31:22.38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941642155" sldId="305"/>
      <ac:spMk id="2" creationId="{2BF0DBFB-5650-F43F-8753-BB7AF63708AD}"/>
    </ac:deMkLst>
    <p188:txBody>
      <a:bodyPr/>
      <a:lstStyle/>
      <a:p>
        <a:r>
          <a:rPr lang="en-US"/>
          <a:t>Penny, is "Patients 1 &amp; 2" visible to you at the bottom of the center column? 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4AFA92-AF91-4737-AFA5-7BE532DCBBE6}" type="doc">
      <dgm:prSet loTypeId="urn:microsoft.com/office/officeart/2005/8/layout/chevron1" loCatId="process" qsTypeId="urn:microsoft.com/office/officeart/2005/8/quickstyle/simple1" qsCatId="simple" csTypeId="urn:microsoft.com/office/officeart/2005/8/colors/accent4_2" csCatId="accent4" phldr="1"/>
      <dgm:spPr/>
    </dgm:pt>
    <dgm:pt modelId="{62CA7D2D-15AB-458B-AD1E-0F2BDE69E776}">
      <dgm:prSet phldr="0"/>
      <dgm:spPr/>
      <dgm:t>
        <a:bodyPr/>
        <a:lstStyle/>
        <a:p>
          <a:pPr rtl="0"/>
          <a:r>
            <a:rPr lang="en-US" b="0">
              <a:latin typeface="Aptos Display"/>
            </a:rPr>
            <a:t>Two employees have been out since working at a food truck festival (Nov. 9-11)</a:t>
          </a:r>
          <a:endParaRPr lang="en-US" b="0">
            <a:latin typeface="Calibri Light"/>
            <a:ea typeface="Calibri Light" panose="020F0302020204030204"/>
            <a:cs typeface="Calibri Light" panose="020F0302020204030204"/>
          </a:endParaRPr>
        </a:p>
      </dgm:t>
    </dgm:pt>
    <dgm:pt modelId="{855CEA21-C055-43BF-84C7-96F38DA78890}" type="parTrans" cxnId="{CEACABA3-8EA8-425D-B785-65F877EAAAC9}">
      <dgm:prSet/>
      <dgm:spPr/>
    </dgm:pt>
    <dgm:pt modelId="{8549F190-95DE-4214-9B5E-41AAE0762222}" type="sibTrans" cxnId="{CEACABA3-8EA8-425D-B785-65F877EAAAC9}">
      <dgm:prSet/>
      <dgm:spPr/>
    </dgm:pt>
    <dgm:pt modelId="{D259941F-9620-4A45-8C55-53AE82A18E47}">
      <dgm:prSet phldr="0"/>
      <dgm:spPr/>
      <dgm:t>
        <a:bodyPr/>
        <a:lstStyle/>
        <a:p>
          <a:pPr rtl="0"/>
          <a:r>
            <a:rPr lang="en-US" b="0">
              <a:latin typeface="Aptos Display" panose="02110004020202020204"/>
            </a:rPr>
            <a:t>Inspection conducted at Star Wingz Co. (Location B)</a:t>
          </a:r>
          <a:endParaRPr lang="en-US" b="0">
            <a:latin typeface="Aptos Display" panose="02110004020202020204"/>
            <a:ea typeface="Calibri Light" panose="020F0302020204030204"/>
            <a:cs typeface="Calibri Light" panose="020F0302020204030204"/>
          </a:endParaRPr>
        </a:p>
      </dgm:t>
    </dgm:pt>
    <dgm:pt modelId="{B76B473F-5132-45BA-9E8A-C523CF340EF5}" type="parTrans" cxnId="{A3975098-A01E-4092-A065-3026F0F3A971}">
      <dgm:prSet/>
      <dgm:spPr/>
    </dgm:pt>
    <dgm:pt modelId="{A91792A1-950D-40D0-8F75-4BDD5A8B4162}" type="sibTrans" cxnId="{A3975098-A01E-4092-A065-3026F0F3A971}">
      <dgm:prSet/>
      <dgm:spPr/>
    </dgm:pt>
    <dgm:pt modelId="{2892031F-57D7-46F6-A78B-9AE2261D9164}">
      <dgm:prSet phldr="0"/>
      <dgm:spPr/>
      <dgm:t>
        <a:bodyPr/>
        <a:lstStyle/>
        <a:p>
          <a:pPr rtl="0"/>
          <a:r>
            <a:rPr lang="en-US" b="0">
              <a:latin typeface="Aptos Display" panose="02110004020202020204"/>
            </a:rPr>
            <a:t>Manager reports staff shortages due to sick employees</a:t>
          </a:r>
          <a:endParaRPr lang="en-US" b="0"/>
        </a:p>
      </dgm:t>
    </dgm:pt>
    <dgm:pt modelId="{3249C382-90F2-4B56-983A-F64C21208ED3}" type="parTrans" cxnId="{BAA9340E-ED2B-4FD8-A781-A0AF07BE759F}">
      <dgm:prSet/>
      <dgm:spPr/>
    </dgm:pt>
    <dgm:pt modelId="{0B0A6F42-F068-4FE0-8F48-1C8F68369631}" type="sibTrans" cxnId="{BAA9340E-ED2B-4FD8-A781-A0AF07BE759F}">
      <dgm:prSet/>
      <dgm:spPr/>
    </dgm:pt>
    <dgm:pt modelId="{A20044C1-919C-4721-86AB-1A6A4089073F}" type="pres">
      <dgm:prSet presAssocID="{0A4AFA92-AF91-4737-AFA5-7BE532DCBBE6}" presName="Name0" presStyleCnt="0">
        <dgm:presLayoutVars>
          <dgm:dir/>
          <dgm:animLvl val="lvl"/>
          <dgm:resizeHandles val="exact"/>
        </dgm:presLayoutVars>
      </dgm:prSet>
      <dgm:spPr/>
    </dgm:pt>
    <dgm:pt modelId="{534A6949-2A16-4ABF-A128-826D34515CD8}" type="pres">
      <dgm:prSet presAssocID="{D259941F-9620-4A45-8C55-53AE82A18E47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F8C9178-F587-49F7-AF6C-F4727BA880C2}" type="pres">
      <dgm:prSet presAssocID="{A91792A1-950D-40D0-8F75-4BDD5A8B4162}" presName="parTxOnlySpace" presStyleCnt="0"/>
      <dgm:spPr/>
    </dgm:pt>
    <dgm:pt modelId="{68B477D6-9458-4CBC-B646-0ED837E3982C}" type="pres">
      <dgm:prSet presAssocID="{2892031F-57D7-46F6-A78B-9AE2261D916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0B4576A-8C3B-40A8-9764-891C1993761A}" type="pres">
      <dgm:prSet presAssocID="{0B0A6F42-F068-4FE0-8F48-1C8F68369631}" presName="parTxOnlySpace" presStyleCnt="0"/>
      <dgm:spPr/>
    </dgm:pt>
    <dgm:pt modelId="{54765B66-455A-4639-ADA2-1B0AA7BD91BC}" type="pres">
      <dgm:prSet presAssocID="{62CA7D2D-15AB-458B-AD1E-0F2BDE69E77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BAA9340E-ED2B-4FD8-A781-A0AF07BE759F}" srcId="{0A4AFA92-AF91-4737-AFA5-7BE532DCBBE6}" destId="{2892031F-57D7-46F6-A78B-9AE2261D9164}" srcOrd="1" destOrd="0" parTransId="{3249C382-90F2-4B56-983A-F64C21208ED3}" sibTransId="{0B0A6F42-F068-4FE0-8F48-1C8F68369631}"/>
    <dgm:cxn modelId="{1D3B431C-F06A-44C3-8E35-1F16371BE061}" type="presOf" srcId="{2892031F-57D7-46F6-A78B-9AE2261D9164}" destId="{68B477D6-9458-4CBC-B646-0ED837E3982C}" srcOrd="0" destOrd="0" presId="urn:microsoft.com/office/officeart/2005/8/layout/chevron1"/>
    <dgm:cxn modelId="{DB534D33-9A8E-4B9F-8C64-C8C9FAAC7047}" type="presOf" srcId="{0A4AFA92-AF91-4737-AFA5-7BE532DCBBE6}" destId="{A20044C1-919C-4721-86AB-1A6A4089073F}" srcOrd="0" destOrd="0" presId="urn:microsoft.com/office/officeart/2005/8/layout/chevron1"/>
    <dgm:cxn modelId="{EAB94E5B-1717-4440-9973-A4D3DD7579FF}" type="presOf" srcId="{D259941F-9620-4A45-8C55-53AE82A18E47}" destId="{534A6949-2A16-4ABF-A128-826D34515CD8}" srcOrd="0" destOrd="0" presId="urn:microsoft.com/office/officeart/2005/8/layout/chevron1"/>
    <dgm:cxn modelId="{A3975098-A01E-4092-A065-3026F0F3A971}" srcId="{0A4AFA92-AF91-4737-AFA5-7BE532DCBBE6}" destId="{D259941F-9620-4A45-8C55-53AE82A18E47}" srcOrd="0" destOrd="0" parTransId="{B76B473F-5132-45BA-9E8A-C523CF340EF5}" sibTransId="{A91792A1-950D-40D0-8F75-4BDD5A8B4162}"/>
    <dgm:cxn modelId="{5682B99D-968F-4CF7-B992-41C84F562CBD}" type="presOf" srcId="{62CA7D2D-15AB-458B-AD1E-0F2BDE69E776}" destId="{54765B66-455A-4639-ADA2-1B0AA7BD91BC}" srcOrd="0" destOrd="0" presId="urn:microsoft.com/office/officeart/2005/8/layout/chevron1"/>
    <dgm:cxn modelId="{CEACABA3-8EA8-425D-B785-65F877EAAAC9}" srcId="{0A4AFA92-AF91-4737-AFA5-7BE532DCBBE6}" destId="{62CA7D2D-15AB-458B-AD1E-0F2BDE69E776}" srcOrd="2" destOrd="0" parTransId="{855CEA21-C055-43BF-84C7-96F38DA78890}" sibTransId="{8549F190-95DE-4214-9B5E-41AAE0762222}"/>
    <dgm:cxn modelId="{F2D4CFD3-26DC-48B1-BC27-21D8C574B4F0}" type="presParOf" srcId="{A20044C1-919C-4721-86AB-1A6A4089073F}" destId="{534A6949-2A16-4ABF-A128-826D34515CD8}" srcOrd="0" destOrd="0" presId="urn:microsoft.com/office/officeart/2005/8/layout/chevron1"/>
    <dgm:cxn modelId="{0B9E8852-D93F-426B-8891-D96EC8FC95AF}" type="presParOf" srcId="{A20044C1-919C-4721-86AB-1A6A4089073F}" destId="{3F8C9178-F587-49F7-AF6C-F4727BA880C2}" srcOrd="1" destOrd="0" presId="urn:microsoft.com/office/officeart/2005/8/layout/chevron1"/>
    <dgm:cxn modelId="{28B63F69-DA38-491E-AA1A-65C1D46B7BEE}" type="presParOf" srcId="{A20044C1-919C-4721-86AB-1A6A4089073F}" destId="{68B477D6-9458-4CBC-B646-0ED837E3982C}" srcOrd="2" destOrd="0" presId="urn:microsoft.com/office/officeart/2005/8/layout/chevron1"/>
    <dgm:cxn modelId="{BA2FE90F-D9CD-4717-BE2C-02FA3207AC73}" type="presParOf" srcId="{A20044C1-919C-4721-86AB-1A6A4089073F}" destId="{90B4576A-8C3B-40A8-9764-891C1993761A}" srcOrd="3" destOrd="0" presId="urn:microsoft.com/office/officeart/2005/8/layout/chevron1"/>
    <dgm:cxn modelId="{042E7BE8-8B07-4A9C-BF02-6FCB62A74A58}" type="presParOf" srcId="{A20044C1-919C-4721-86AB-1A6A4089073F}" destId="{54765B66-455A-4639-ADA2-1B0AA7BD91BC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E20F58-8ACB-4886-99CE-3509572A84BE}" type="doc">
      <dgm:prSet loTypeId="urn:microsoft.com/office/officeart/2005/8/layout/bProcess4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6447F4A7-4A45-4D06-851C-39CD2B3FE4C2}">
      <dgm:prSet phldrT="[Text]" phldr="0"/>
      <dgm:spPr/>
      <dgm:t>
        <a:bodyPr/>
        <a:lstStyle/>
        <a:p>
          <a:pPr algn="l" rtl="0"/>
          <a:r>
            <a:rPr lang="en-US" b="0" dirty="0">
              <a:solidFill>
                <a:schemeClr val="bg1"/>
              </a:solidFill>
              <a:latin typeface="Aptos"/>
            </a:rPr>
            <a:t>October: Patients 1 &amp; 2 travel to Punta Cana for fall break where they may have been exposed to hepatitis A</a:t>
          </a:r>
        </a:p>
      </dgm:t>
    </dgm:pt>
    <dgm:pt modelId="{75489CE2-E781-48CE-B827-F1625FF6F5A6}" type="parTrans" cxnId="{BBE2F817-4D09-402E-BC6B-3C5E1F5909A9}">
      <dgm:prSet/>
      <dgm:spPr/>
      <dgm:t>
        <a:bodyPr/>
        <a:lstStyle/>
        <a:p>
          <a:endParaRPr lang="en-US"/>
        </a:p>
      </dgm:t>
    </dgm:pt>
    <dgm:pt modelId="{99FFD6D3-E053-42EF-B0AB-775C6D9E7F09}" type="sibTrans" cxnId="{BBE2F817-4D09-402E-BC6B-3C5E1F5909A9}">
      <dgm:prSet/>
      <dgm:spPr/>
      <dgm:t>
        <a:bodyPr/>
        <a:lstStyle/>
        <a:p>
          <a:endParaRPr lang="en-US"/>
        </a:p>
      </dgm:t>
    </dgm:pt>
    <dgm:pt modelId="{A47517D7-4060-45F4-B8A8-83447245B033}">
      <dgm:prSet phldrT="[Text]" phldr="0"/>
      <dgm:spPr/>
      <dgm:t>
        <a:bodyPr/>
        <a:lstStyle/>
        <a:p>
          <a:pPr rtl="0"/>
          <a:r>
            <a:rPr lang="en-US" b="0" dirty="0">
              <a:solidFill>
                <a:schemeClr val="bg1"/>
              </a:solidFill>
              <a:latin typeface="Aptos"/>
            </a:rPr>
            <a:t>November 9-11: Veterans Day Heroes Festival (Location C)</a:t>
          </a:r>
          <a:endParaRPr lang="en-US" b="0" dirty="0">
            <a:solidFill>
              <a:schemeClr val="bg1"/>
            </a:solidFill>
            <a:latin typeface="Aptos"/>
            <a:ea typeface="Calibri Light"/>
            <a:cs typeface="Calibri Light"/>
          </a:endParaRPr>
        </a:p>
      </dgm:t>
    </dgm:pt>
    <dgm:pt modelId="{74827744-2BA6-4B33-B20A-611962AEC64B}" type="parTrans" cxnId="{863FE84E-B011-4C1C-82E0-DAF7373C8F93}">
      <dgm:prSet/>
      <dgm:spPr/>
      <dgm:t>
        <a:bodyPr/>
        <a:lstStyle/>
        <a:p>
          <a:endParaRPr lang="en-US"/>
        </a:p>
      </dgm:t>
    </dgm:pt>
    <dgm:pt modelId="{1AD35C13-862B-4096-81A2-5769D2ED77F0}" type="sibTrans" cxnId="{863FE84E-B011-4C1C-82E0-DAF7373C8F93}">
      <dgm:prSet/>
      <dgm:spPr/>
      <dgm:t>
        <a:bodyPr/>
        <a:lstStyle/>
        <a:p>
          <a:endParaRPr lang="en-US"/>
        </a:p>
      </dgm:t>
    </dgm:pt>
    <dgm:pt modelId="{1929E82D-7FDD-4A5C-99EE-C01D59ED3B9F}">
      <dgm:prSet phldrT="[Text]" phldr="0"/>
      <dgm:spPr/>
      <dgm:t>
        <a:bodyPr/>
        <a:lstStyle/>
        <a:p>
          <a:pPr rtl="0"/>
          <a:r>
            <a:rPr lang="en-US" b="0" dirty="0">
              <a:solidFill>
                <a:schemeClr val="bg1"/>
              </a:solidFill>
              <a:latin typeface="Aptos"/>
            </a:rPr>
            <a:t>November 12:</a:t>
          </a:r>
          <a:r>
            <a:rPr lang="en-US" b="0" dirty="0">
              <a:solidFill>
                <a:schemeClr val="bg1"/>
              </a:solidFill>
              <a:latin typeface="Aptos"/>
              <a:ea typeface="Calibri Light"/>
              <a:cs typeface="Calibri Light"/>
            </a:rPr>
            <a:t> </a:t>
          </a:r>
          <a:r>
            <a:rPr lang="en-US" b="0" dirty="0">
              <a:solidFill>
                <a:schemeClr val="bg1"/>
              </a:solidFill>
              <a:latin typeface="Aptos"/>
            </a:rPr>
            <a:t>Patients 1 &amp; 2 call out sick from work, reporting exhaustion and illness</a:t>
          </a:r>
        </a:p>
      </dgm:t>
    </dgm:pt>
    <dgm:pt modelId="{2F9B0E10-4172-472D-9F2D-C68323FDEFFC}" type="parTrans" cxnId="{2A4E7012-05B2-43A6-8B85-904D728DF1A5}">
      <dgm:prSet/>
      <dgm:spPr/>
      <dgm:t>
        <a:bodyPr/>
        <a:lstStyle/>
        <a:p>
          <a:endParaRPr lang="en-US"/>
        </a:p>
      </dgm:t>
    </dgm:pt>
    <dgm:pt modelId="{C9D69D93-EA47-4408-950A-098A6E39717F}" type="sibTrans" cxnId="{2A4E7012-05B2-43A6-8B85-904D728DF1A5}">
      <dgm:prSet/>
      <dgm:spPr/>
      <dgm:t>
        <a:bodyPr/>
        <a:lstStyle/>
        <a:p>
          <a:endParaRPr lang="en-US"/>
        </a:p>
      </dgm:t>
    </dgm:pt>
    <dgm:pt modelId="{AC6780CB-9900-4169-9F0E-5A8D9D7FF1DA}">
      <dgm:prSet phldrT="[Text]" phldr="0"/>
      <dgm:spPr/>
      <dgm:t>
        <a:bodyPr/>
        <a:lstStyle/>
        <a:p>
          <a:pPr rtl="0"/>
          <a:r>
            <a:rPr lang="en-US" b="0" dirty="0">
              <a:solidFill>
                <a:schemeClr val="bg1"/>
              </a:solidFill>
              <a:latin typeface="Aptos"/>
            </a:rPr>
            <a:t>November 13: Health department in Location A confirmed its hepatitis A cases and alerted Location B authorities</a:t>
          </a:r>
        </a:p>
      </dgm:t>
    </dgm:pt>
    <dgm:pt modelId="{63B9786C-5761-4577-82BC-FC7495A05037}" type="parTrans" cxnId="{C5702738-9A13-4F7E-B15F-DC8CF61E9D7B}">
      <dgm:prSet/>
      <dgm:spPr/>
      <dgm:t>
        <a:bodyPr/>
        <a:lstStyle/>
        <a:p>
          <a:endParaRPr lang="en-US"/>
        </a:p>
      </dgm:t>
    </dgm:pt>
    <dgm:pt modelId="{D200A26B-5E4B-441C-9873-3D796820BAA8}" type="sibTrans" cxnId="{C5702738-9A13-4F7E-B15F-DC8CF61E9D7B}">
      <dgm:prSet/>
      <dgm:spPr/>
      <dgm:t>
        <a:bodyPr/>
        <a:lstStyle/>
        <a:p>
          <a:endParaRPr lang="en-US"/>
        </a:p>
      </dgm:t>
    </dgm:pt>
    <dgm:pt modelId="{08CC12BB-3652-467B-A96A-5179C1D55C6D}">
      <dgm:prSet phldrT="[Text]" phldr="0"/>
      <dgm:spPr/>
      <dgm:t>
        <a:bodyPr/>
        <a:lstStyle/>
        <a:p>
          <a:pPr rtl="0"/>
          <a:r>
            <a:rPr lang="en-US" b="0" dirty="0">
              <a:solidFill>
                <a:schemeClr val="bg1"/>
              </a:solidFill>
              <a:latin typeface="Aptos"/>
            </a:rPr>
            <a:t>Ongoing: Health officials continue investigating potential public exposure and considering contact tracing efforts</a:t>
          </a:r>
          <a:endParaRPr lang="en-US" b="0" dirty="0">
            <a:solidFill>
              <a:schemeClr val="bg1"/>
            </a:solidFill>
            <a:latin typeface="Aptos"/>
            <a:ea typeface="Calibri Light"/>
            <a:cs typeface="Calibri Light"/>
          </a:endParaRPr>
        </a:p>
      </dgm:t>
    </dgm:pt>
    <dgm:pt modelId="{4C607FC6-6226-4782-84A8-E225EED409E8}" type="parTrans" cxnId="{EEDF3B01-1A12-46F5-B56E-24888ED7D0C3}">
      <dgm:prSet/>
      <dgm:spPr/>
      <dgm:t>
        <a:bodyPr/>
        <a:lstStyle/>
        <a:p>
          <a:endParaRPr lang="en-US"/>
        </a:p>
      </dgm:t>
    </dgm:pt>
    <dgm:pt modelId="{3A8626D0-2453-42CA-BC7D-CB542BB2E3F6}" type="sibTrans" cxnId="{EEDF3B01-1A12-46F5-B56E-24888ED7D0C3}">
      <dgm:prSet/>
      <dgm:spPr/>
      <dgm:t>
        <a:bodyPr/>
        <a:lstStyle/>
        <a:p>
          <a:endParaRPr lang="en-US"/>
        </a:p>
      </dgm:t>
    </dgm:pt>
    <dgm:pt modelId="{702909CA-1714-4ABA-A081-130DF3BFE918}">
      <dgm:prSet phldr="0"/>
      <dgm:spPr/>
      <dgm:t>
        <a:bodyPr/>
        <a:lstStyle/>
        <a:p>
          <a:pPr algn="l" rtl="0"/>
          <a:r>
            <a:rPr lang="en-US" b="0" dirty="0">
              <a:solidFill>
                <a:schemeClr val="bg1"/>
              </a:solidFill>
              <a:latin typeface="Aptos"/>
            </a:rPr>
            <a:t>November: Patients 1 &amp; 2 return to work at Star Wingz Co. (Location B)</a:t>
          </a:r>
        </a:p>
      </dgm:t>
    </dgm:pt>
    <dgm:pt modelId="{97BF45A9-2F3F-49A3-9FED-1B7603376269}" type="parTrans" cxnId="{6F01BCA0-4664-4FBE-B6C4-7B7F11B449DB}">
      <dgm:prSet/>
      <dgm:spPr/>
      <dgm:t>
        <a:bodyPr/>
        <a:lstStyle/>
        <a:p>
          <a:endParaRPr lang="en-US"/>
        </a:p>
      </dgm:t>
    </dgm:pt>
    <dgm:pt modelId="{0827A4C1-CAF8-4C36-8970-7A57ED3395BD}" type="sibTrans" cxnId="{6F01BCA0-4664-4FBE-B6C4-7B7F11B449DB}">
      <dgm:prSet/>
      <dgm:spPr/>
      <dgm:t>
        <a:bodyPr/>
        <a:lstStyle/>
        <a:p>
          <a:endParaRPr lang="en-US"/>
        </a:p>
      </dgm:t>
    </dgm:pt>
    <dgm:pt modelId="{FBB45957-3420-4F27-941A-C9746642F95B}">
      <dgm:prSet phldr="0"/>
      <dgm:spPr/>
      <dgm:t>
        <a:bodyPr/>
        <a:lstStyle/>
        <a:p>
          <a:pPr rtl="0"/>
          <a:r>
            <a:rPr lang="en-US" b="0" dirty="0">
              <a:solidFill>
                <a:schemeClr val="bg1"/>
              </a:solidFill>
              <a:latin typeface="Aptos"/>
            </a:rPr>
            <a:t>November 14 (PM): EHS contacted the festival organizer, uncovering a lack of food truck worker records and limited contact information for attendees</a:t>
          </a:r>
          <a:endParaRPr lang="en-US" b="0" dirty="0">
            <a:solidFill>
              <a:schemeClr val="bg1"/>
            </a:solidFill>
            <a:latin typeface="Aptos"/>
            <a:ea typeface="Calibri Light"/>
            <a:cs typeface="Calibri Light"/>
          </a:endParaRPr>
        </a:p>
      </dgm:t>
    </dgm:pt>
    <dgm:pt modelId="{E0EFC63A-AA89-406E-8C7B-EF1550C9D29C}" type="parTrans" cxnId="{12CED9D4-A159-4808-85C2-3E928FF9FEB9}">
      <dgm:prSet/>
      <dgm:spPr/>
      <dgm:t>
        <a:bodyPr/>
        <a:lstStyle/>
        <a:p>
          <a:endParaRPr lang="en-US"/>
        </a:p>
      </dgm:t>
    </dgm:pt>
    <dgm:pt modelId="{063A17BB-298D-4F7D-A66C-2692907B3661}" type="sibTrans" cxnId="{12CED9D4-A159-4808-85C2-3E928FF9FEB9}">
      <dgm:prSet/>
      <dgm:spPr/>
      <dgm:t>
        <a:bodyPr/>
        <a:lstStyle/>
        <a:p>
          <a:endParaRPr lang="en-US"/>
        </a:p>
      </dgm:t>
    </dgm:pt>
    <dgm:pt modelId="{2BAC8F3C-EE56-43D1-A67F-6DE7538DD543}">
      <dgm:prSet phldr="0"/>
      <dgm:spPr/>
      <dgm:t>
        <a:bodyPr/>
        <a:lstStyle/>
        <a:p>
          <a:pPr rtl="0"/>
          <a:r>
            <a:rPr lang="en-US" b="0" dirty="0">
              <a:solidFill>
                <a:schemeClr val="bg1"/>
              </a:solidFill>
              <a:latin typeface="Aptos"/>
            </a:rPr>
            <a:t>November 14 (AM): EHS inspected Star Wingz Co., discovering major food safety violations and learning of staff shortages</a:t>
          </a:r>
        </a:p>
      </dgm:t>
    </dgm:pt>
    <dgm:pt modelId="{31E2D94E-4468-4A89-B630-D6D93F0B68B5}" type="parTrans" cxnId="{34E3EBCA-AE97-4297-8A6D-DBA869B8B0A8}">
      <dgm:prSet/>
      <dgm:spPr/>
      <dgm:t>
        <a:bodyPr/>
        <a:lstStyle/>
        <a:p>
          <a:endParaRPr lang="en-US"/>
        </a:p>
      </dgm:t>
    </dgm:pt>
    <dgm:pt modelId="{F01C2753-F2B5-455B-A221-F94163ECA96D}" type="sibTrans" cxnId="{34E3EBCA-AE97-4297-8A6D-DBA869B8B0A8}">
      <dgm:prSet/>
      <dgm:spPr/>
      <dgm:t>
        <a:bodyPr/>
        <a:lstStyle/>
        <a:p>
          <a:endParaRPr lang="en-US"/>
        </a:p>
      </dgm:t>
    </dgm:pt>
    <dgm:pt modelId="{59B39DEA-F603-4404-B04C-8E7A01811347}" type="pres">
      <dgm:prSet presAssocID="{71E20F58-8ACB-4886-99CE-3509572A84BE}" presName="Name0" presStyleCnt="0">
        <dgm:presLayoutVars>
          <dgm:dir/>
          <dgm:resizeHandles/>
        </dgm:presLayoutVars>
      </dgm:prSet>
      <dgm:spPr/>
    </dgm:pt>
    <dgm:pt modelId="{A183604C-4FED-48A5-8BC9-5B5F4A555D9C}" type="pres">
      <dgm:prSet presAssocID="{6447F4A7-4A45-4D06-851C-39CD2B3FE4C2}" presName="compNode" presStyleCnt="0"/>
      <dgm:spPr/>
    </dgm:pt>
    <dgm:pt modelId="{04190378-6E9D-41A0-84E5-24AEEB1EA1CD}" type="pres">
      <dgm:prSet presAssocID="{6447F4A7-4A45-4D06-851C-39CD2B3FE4C2}" presName="dummyConnPt" presStyleCnt="0"/>
      <dgm:spPr/>
    </dgm:pt>
    <dgm:pt modelId="{2BEEB3A1-164F-4AE2-87AA-7D0C2F458E1A}" type="pres">
      <dgm:prSet presAssocID="{6447F4A7-4A45-4D06-851C-39CD2B3FE4C2}" presName="node" presStyleLbl="node1" presStyleIdx="0" presStyleCnt="8">
        <dgm:presLayoutVars>
          <dgm:bulletEnabled val="1"/>
        </dgm:presLayoutVars>
      </dgm:prSet>
      <dgm:spPr/>
    </dgm:pt>
    <dgm:pt modelId="{22EC991E-09B2-4322-BD54-65DCF0E65E06}" type="pres">
      <dgm:prSet presAssocID="{99FFD6D3-E053-42EF-B0AB-775C6D9E7F09}" presName="sibTrans" presStyleLbl="bgSibTrans2D1" presStyleIdx="0" presStyleCnt="7"/>
      <dgm:spPr/>
    </dgm:pt>
    <dgm:pt modelId="{D5770280-C475-42B0-AC5D-538851A97D1F}" type="pres">
      <dgm:prSet presAssocID="{702909CA-1714-4ABA-A081-130DF3BFE918}" presName="compNode" presStyleCnt="0"/>
      <dgm:spPr/>
    </dgm:pt>
    <dgm:pt modelId="{0187C2AF-9ADF-4D6D-A6B8-C17EFFAFFEC4}" type="pres">
      <dgm:prSet presAssocID="{702909CA-1714-4ABA-A081-130DF3BFE918}" presName="dummyConnPt" presStyleCnt="0"/>
      <dgm:spPr/>
    </dgm:pt>
    <dgm:pt modelId="{FF7C0D7A-9293-48D1-8402-4F788EA1EA63}" type="pres">
      <dgm:prSet presAssocID="{702909CA-1714-4ABA-A081-130DF3BFE918}" presName="node" presStyleLbl="node1" presStyleIdx="1" presStyleCnt="8">
        <dgm:presLayoutVars>
          <dgm:bulletEnabled val="1"/>
        </dgm:presLayoutVars>
      </dgm:prSet>
      <dgm:spPr/>
    </dgm:pt>
    <dgm:pt modelId="{4AE10C46-8B05-49EF-B6AD-74710C1F7EDF}" type="pres">
      <dgm:prSet presAssocID="{0827A4C1-CAF8-4C36-8970-7A57ED3395BD}" presName="sibTrans" presStyleLbl="bgSibTrans2D1" presStyleIdx="1" presStyleCnt="7"/>
      <dgm:spPr/>
    </dgm:pt>
    <dgm:pt modelId="{B49ACC2E-63C8-485F-A011-EB6478FD4B90}" type="pres">
      <dgm:prSet presAssocID="{A47517D7-4060-45F4-B8A8-83447245B033}" presName="compNode" presStyleCnt="0"/>
      <dgm:spPr/>
    </dgm:pt>
    <dgm:pt modelId="{9AE8925E-E971-42DC-8CC6-53090738C06D}" type="pres">
      <dgm:prSet presAssocID="{A47517D7-4060-45F4-B8A8-83447245B033}" presName="dummyConnPt" presStyleCnt="0"/>
      <dgm:spPr/>
    </dgm:pt>
    <dgm:pt modelId="{41ACDA7A-AAB0-4A66-9E1D-D114563A110E}" type="pres">
      <dgm:prSet presAssocID="{A47517D7-4060-45F4-B8A8-83447245B033}" presName="node" presStyleLbl="node1" presStyleIdx="2" presStyleCnt="8">
        <dgm:presLayoutVars>
          <dgm:bulletEnabled val="1"/>
        </dgm:presLayoutVars>
      </dgm:prSet>
      <dgm:spPr/>
    </dgm:pt>
    <dgm:pt modelId="{396AD902-DEF2-417B-AA3B-1B7F70A2C60C}" type="pres">
      <dgm:prSet presAssocID="{1AD35C13-862B-4096-81A2-5769D2ED77F0}" presName="sibTrans" presStyleLbl="bgSibTrans2D1" presStyleIdx="2" presStyleCnt="7"/>
      <dgm:spPr/>
    </dgm:pt>
    <dgm:pt modelId="{64DB9451-5C59-4088-AA15-099D82B3666C}" type="pres">
      <dgm:prSet presAssocID="{1929E82D-7FDD-4A5C-99EE-C01D59ED3B9F}" presName="compNode" presStyleCnt="0"/>
      <dgm:spPr/>
    </dgm:pt>
    <dgm:pt modelId="{B1ED692E-BD4B-41A1-91DF-14C1EB78F434}" type="pres">
      <dgm:prSet presAssocID="{1929E82D-7FDD-4A5C-99EE-C01D59ED3B9F}" presName="dummyConnPt" presStyleCnt="0"/>
      <dgm:spPr/>
    </dgm:pt>
    <dgm:pt modelId="{8D21BA17-7853-4839-83AB-4847C2499115}" type="pres">
      <dgm:prSet presAssocID="{1929E82D-7FDD-4A5C-99EE-C01D59ED3B9F}" presName="node" presStyleLbl="node1" presStyleIdx="3" presStyleCnt="8">
        <dgm:presLayoutVars>
          <dgm:bulletEnabled val="1"/>
        </dgm:presLayoutVars>
      </dgm:prSet>
      <dgm:spPr/>
    </dgm:pt>
    <dgm:pt modelId="{3F670032-CB6D-466C-9893-0562A343F0CC}" type="pres">
      <dgm:prSet presAssocID="{C9D69D93-EA47-4408-950A-098A6E39717F}" presName="sibTrans" presStyleLbl="bgSibTrans2D1" presStyleIdx="3" presStyleCnt="7"/>
      <dgm:spPr/>
    </dgm:pt>
    <dgm:pt modelId="{CFB1DBA4-7602-43BB-8B97-6404B6C38DB3}" type="pres">
      <dgm:prSet presAssocID="{AC6780CB-9900-4169-9F0E-5A8D9D7FF1DA}" presName="compNode" presStyleCnt="0"/>
      <dgm:spPr/>
    </dgm:pt>
    <dgm:pt modelId="{612159C4-A8A6-4AC8-B365-ED065ABE783C}" type="pres">
      <dgm:prSet presAssocID="{AC6780CB-9900-4169-9F0E-5A8D9D7FF1DA}" presName="dummyConnPt" presStyleCnt="0"/>
      <dgm:spPr/>
    </dgm:pt>
    <dgm:pt modelId="{0DE1C3D3-E125-4454-AD87-2AE67FD8E41A}" type="pres">
      <dgm:prSet presAssocID="{AC6780CB-9900-4169-9F0E-5A8D9D7FF1DA}" presName="node" presStyleLbl="node1" presStyleIdx="4" presStyleCnt="8">
        <dgm:presLayoutVars>
          <dgm:bulletEnabled val="1"/>
        </dgm:presLayoutVars>
      </dgm:prSet>
      <dgm:spPr/>
    </dgm:pt>
    <dgm:pt modelId="{3E16DE7A-CB28-4827-823D-94B0D08A3DB9}" type="pres">
      <dgm:prSet presAssocID="{D200A26B-5E4B-441C-9873-3D796820BAA8}" presName="sibTrans" presStyleLbl="bgSibTrans2D1" presStyleIdx="4" presStyleCnt="7"/>
      <dgm:spPr/>
    </dgm:pt>
    <dgm:pt modelId="{469F45D2-257E-4A3A-B67B-09B107EBB943}" type="pres">
      <dgm:prSet presAssocID="{2BAC8F3C-EE56-43D1-A67F-6DE7538DD543}" presName="compNode" presStyleCnt="0"/>
      <dgm:spPr/>
    </dgm:pt>
    <dgm:pt modelId="{82507C4A-C84F-45A4-9017-ABBE139F08A1}" type="pres">
      <dgm:prSet presAssocID="{2BAC8F3C-EE56-43D1-A67F-6DE7538DD543}" presName="dummyConnPt" presStyleCnt="0"/>
      <dgm:spPr/>
    </dgm:pt>
    <dgm:pt modelId="{F7102B48-D3B2-4BAE-985F-CF18CA4A8619}" type="pres">
      <dgm:prSet presAssocID="{2BAC8F3C-EE56-43D1-A67F-6DE7538DD543}" presName="node" presStyleLbl="node1" presStyleIdx="5" presStyleCnt="8">
        <dgm:presLayoutVars>
          <dgm:bulletEnabled val="1"/>
        </dgm:presLayoutVars>
      </dgm:prSet>
      <dgm:spPr/>
    </dgm:pt>
    <dgm:pt modelId="{E5F70AAC-C7A0-4210-B5FF-2A2A115826EB}" type="pres">
      <dgm:prSet presAssocID="{F01C2753-F2B5-455B-A221-F94163ECA96D}" presName="sibTrans" presStyleLbl="bgSibTrans2D1" presStyleIdx="5" presStyleCnt="7"/>
      <dgm:spPr/>
    </dgm:pt>
    <dgm:pt modelId="{B71E901F-76A0-4A6E-BDD1-3B80B447830E}" type="pres">
      <dgm:prSet presAssocID="{FBB45957-3420-4F27-941A-C9746642F95B}" presName="compNode" presStyleCnt="0"/>
      <dgm:spPr/>
    </dgm:pt>
    <dgm:pt modelId="{AB13E6B7-A8F6-4D7E-AF8B-7D678C428BC4}" type="pres">
      <dgm:prSet presAssocID="{FBB45957-3420-4F27-941A-C9746642F95B}" presName="dummyConnPt" presStyleCnt="0"/>
      <dgm:spPr/>
    </dgm:pt>
    <dgm:pt modelId="{0C0EACA2-9AA2-4692-B41B-D0DB6BA7EA7F}" type="pres">
      <dgm:prSet presAssocID="{FBB45957-3420-4F27-941A-C9746642F95B}" presName="node" presStyleLbl="node1" presStyleIdx="6" presStyleCnt="8">
        <dgm:presLayoutVars>
          <dgm:bulletEnabled val="1"/>
        </dgm:presLayoutVars>
      </dgm:prSet>
      <dgm:spPr/>
    </dgm:pt>
    <dgm:pt modelId="{3F432D95-47E5-436C-BA24-D04943B393D8}" type="pres">
      <dgm:prSet presAssocID="{063A17BB-298D-4F7D-A66C-2692907B3661}" presName="sibTrans" presStyleLbl="bgSibTrans2D1" presStyleIdx="6" presStyleCnt="7"/>
      <dgm:spPr/>
    </dgm:pt>
    <dgm:pt modelId="{1A942E16-C37C-40EF-99E3-A46704349061}" type="pres">
      <dgm:prSet presAssocID="{08CC12BB-3652-467B-A96A-5179C1D55C6D}" presName="compNode" presStyleCnt="0"/>
      <dgm:spPr/>
    </dgm:pt>
    <dgm:pt modelId="{3C8E6B66-535C-45DC-B607-E2B1D70D064D}" type="pres">
      <dgm:prSet presAssocID="{08CC12BB-3652-467B-A96A-5179C1D55C6D}" presName="dummyConnPt" presStyleCnt="0"/>
      <dgm:spPr/>
    </dgm:pt>
    <dgm:pt modelId="{F328CEB1-D7A1-43DE-BB71-660962C5BF60}" type="pres">
      <dgm:prSet presAssocID="{08CC12BB-3652-467B-A96A-5179C1D55C6D}" presName="node" presStyleLbl="node1" presStyleIdx="7" presStyleCnt="8">
        <dgm:presLayoutVars>
          <dgm:bulletEnabled val="1"/>
        </dgm:presLayoutVars>
      </dgm:prSet>
      <dgm:spPr/>
    </dgm:pt>
  </dgm:ptLst>
  <dgm:cxnLst>
    <dgm:cxn modelId="{EEDF3B01-1A12-46F5-B56E-24888ED7D0C3}" srcId="{71E20F58-8ACB-4886-99CE-3509572A84BE}" destId="{08CC12BB-3652-467B-A96A-5179C1D55C6D}" srcOrd="7" destOrd="0" parTransId="{4C607FC6-6226-4782-84A8-E225EED409E8}" sibTransId="{3A8626D0-2453-42CA-BC7D-CB542BB2E3F6}"/>
    <dgm:cxn modelId="{136CE60A-3F92-4551-AE39-F9235B3EF96A}" type="presOf" srcId="{99FFD6D3-E053-42EF-B0AB-775C6D9E7F09}" destId="{22EC991E-09B2-4322-BD54-65DCF0E65E06}" srcOrd="0" destOrd="0" presId="urn:microsoft.com/office/officeart/2005/8/layout/bProcess4"/>
    <dgm:cxn modelId="{21088D0C-501A-4C56-A93F-91ED1EF15B1B}" type="presOf" srcId="{702909CA-1714-4ABA-A081-130DF3BFE918}" destId="{FF7C0D7A-9293-48D1-8402-4F788EA1EA63}" srcOrd="0" destOrd="0" presId="urn:microsoft.com/office/officeart/2005/8/layout/bProcess4"/>
    <dgm:cxn modelId="{1F682B0D-DB0F-436D-AD72-530761AE6009}" type="presOf" srcId="{A47517D7-4060-45F4-B8A8-83447245B033}" destId="{41ACDA7A-AAB0-4A66-9E1D-D114563A110E}" srcOrd="0" destOrd="0" presId="urn:microsoft.com/office/officeart/2005/8/layout/bProcess4"/>
    <dgm:cxn modelId="{2A4E7012-05B2-43A6-8B85-904D728DF1A5}" srcId="{71E20F58-8ACB-4886-99CE-3509572A84BE}" destId="{1929E82D-7FDD-4A5C-99EE-C01D59ED3B9F}" srcOrd="3" destOrd="0" parTransId="{2F9B0E10-4172-472D-9F2D-C68323FDEFFC}" sibTransId="{C9D69D93-EA47-4408-950A-098A6E39717F}"/>
    <dgm:cxn modelId="{BBE2F817-4D09-402E-BC6B-3C5E1F5909A9}" srcId="{71E20F58-8ACB-4886-99CE-3509572A84BE}" destId="{6447F4A7-4A45-4D06-851C-39CD2B3FE4C2}" srcOrd="0" destOrd="0" parTransId="{75489CE2-E781-48CE-B827-F1625FF6F5A6}" sibTransId="{99FFD6D3-E053-42EF-B0AB-775C6D9E7F09}"/>
    <dgm:cxn modelId="{E3E1EF2D-DD86-430B-AD6D-DDCA20257508}" type="presOf" srcId="{1929E82D-7FDD-4A5C-99EE-C01D59ED3B9F}" destId="{8D21BA17-7853-4839-83AB-4847C2499115}" srcOrd="0" destOrd="0" presId="urn:microsoft.com/office/officeart/2005/8/layout/bProcess4"/>
    <dgm:cxn modelId="{C5702738-9A13-4F7E-B15F-DC8CF61E9D7B}" srcId="{71E20F58-8ACB-4886-99CE-3509572A84BE}" destId="{AC6780CB-9900-4169-9F0E-5A8D9D7FF1DA}" srcOrd="4" destOrd="0" parTransId="{63B9786C-5761-4577-82BC-FC7495A05037}" sibTransId="{D200A26B-5E4B-441C-9873-3D796820BAA8}"/>
    <dgm:cxn modelId="{5322615C-BE5E-4C77-8D45-164913A46AF6}" type="presOf" srcId="{063A17BB-298D-4F7D-A66C-2692907B3661}" destId="{3F432D95-47E5-436C-BA24-D04943B393D8}" srcOrd="0" destOrd="0" presId="urn:microsoft.com/office/officeart/2005/8/layout/bProcess4"/>
    <dgm:cxn modelId="{B3BE385D-3AB6-492A-83F2-17E0247DDA56}" type="presOf" srcId="{FBB45957-3420-4F27-941A-C9746642F95B}" destId="{0C0EACA2-9AA2-4692-B41B-D0DB6BA7EA7F}" srcOrd="0" destOrd="0" presId="urn:microsoft.com/office/officeart/2005/8/layout/bProcess4"/>
    <dgm:cxn modelId="{26288542-8DB9-42B5-83A1-F1577E155EF7}" type="presOf" srcId="{AC6780CB-9900-4169-9F0E-5A8D9D7FF1DA}" destId="{0DE1C3D3-E125-4454-AD87-2AE67FD8E41A}" srcOrd="0" destOrd="0" presId="urn:microsoft.com/office/officeart/2005/8/layout/bProcess4"/>
    <dgm:cxn modelId="{EFC20C67-8993-4E2A-832B-F2308106D2C5}" type="presOf" srcId="{08CC12BB-3652-467B-A96A-5179C1D55C6D}" destId="{F328CEB1-D7A1-43DE-BB71-660962C5BF60}" srcOrd="0" destOrd="0" presId="urn:microsoft.com/office/officeart/2005/8/layout/bProcess4"/>
    <dgm:cxn modelId="{010BD848-FDC9-426A-87F6-9F4541A322AE}" type="presOf" srcId="{0827A4C1-CAF8-4C36-8970-7A57ED3395BD}" destId="{4AE10C46-8B05-49EF-B6AD-74710C1F7EDF}" srcOrd="0" destOrd="0" presId="urn:microsoft.com/office/officeart/2005/8/layout/bProcess4"/>
    <dgm:cxn modelId="{863FE84E-B011-4C1C-82E0-DAF7373C8F93}" srcId="{71E20F58-8ACB-4886-99CE-3509572A84BE}" destId="{A47517D7-4060-45F4-B8A8-83447245B033}" srcOrd="2" destOrd="0" parTransId="{74827744-2BA6-4B33-B20A-611962AEC64B}" sibTransId="{1AD35C13-862B-4096-81A2-5769D2ED77F0}"/>
    <dgm:cxn modelId="{3967E357-EB0B-4461-A8C1-8359F574BF5F}" type="presOf" srcId="{1AD35C13-862B-4096-81A2-5769D2ED77F0}" destId="{396AD902-DEF2-417B-AA3B-1B7F70A2C60C}" srcOrd="0" destOrd="0" presId="urn:microsoft.com/office/officeart/2005/8/layout/bProcess4"/>
    <dgm:cxn modelId="{3F31417D-F404-418C-BA04-A59BB0CE8FD0}" type="presOf" srcId="{D200A26B-5E4B-441C-9873-3D796820BAA8}" destId="{3E16DE7A-CB28-4827-823D-94B0D08A3DB9}" srcOrd="0" destOrd="0" presId="urn:microsoft.com/office/officeart/2005/8/layout/bProcess4"/>
    <dgm:cxn modelId="{6F01BCA0-4664-4FBE-B6C4-7B7F11B449DB}" srcId="{71E20F58-8ACB-4886-99CE-3509572A84BE}" destId="{702909CA-1714-4ABA-A081-130DF3BFE918}" srcOrd="1" destOrd="0" parTransId="{97BF45A9-2F3F-49A3-9FED-1B7603376269}" sibTransId="{0827A4C1-CAF8-4C36-8970-7A57ED3395BD}"/>
    <dgm:cxn modelId="{34E3EBCA-AE97-4297-8A6D-DBA869B8B0A8}" srcId="{71E20F58-8ACB-4886-99CE-3509572A84BE}" destId="{2BAC8F3C-EE56-43D1-A67F-6DE7538DD543}" srcOrd="5" destOrd="0" parTransId="{31E2D94E-4468-4A89-B630-D6D93F0B68B5}" sibTransId="{F01C2753-F2B5-455B-A221-F94163ECA96D}"/>
    <dgm:cxn modelId="{12CED9D4-A159-4808-85C2-3E928FF9FEB9}" srcId="{71E20F58-8ACB-4886-99CE-3509572A84BE}" destId="{FBB45957-3420-4F27-941A-C9746642F95B}" srcOrd="6" destOrd="0" parTransId="{E0EFC63A-AA89-406E-8C7B-EF1550C9D29C}" sibTransId="{063A17BB-298D-4F7D-A66C-2692907B3661}"/>
    <dgm:cxn modelId="{0D34A1D9-CC63-4CD4-99B5-D103ED716FAF}" type="presOf" srcId="{71E20F58-8ACB-4886-99CE-3509572A84BE}" destId="{59B39DEA-F603-4404-B04C-8E7A01811347}" srcOrd="0" destOrd="0" presId="urn:microsoft.com/office/officeart/2005/8/layout/bProcess4"/>
    <dgm:cxn modelId="{B4ECA8DF-A074-418F-B744-A98184F8D79F}" type="presOf" srcId="{6447F4A7-4A45-4D06-851C-39CD2B3FE4C2}" destId="{2BEEB3A1-164F-4AE2-87AA-7D0C2F458E1A}" srcOrd="0" destOrd="0" presId="urn:microsoft.com/office/officeart/2005/8/layout/bProcess4"/>
    <dgm:cxn modelId="{22E30EE0-B98A-461D-8991-B7DD2E15EE3A}" type="presOf" srcId="{F01C2753-F2B5-455B-A221-F94163ECA96D}" destId="{E5F70AAC-C7A0-4210-B5FF-2A2A115826EB}" srcOrd="0" destOrd="0" presId="urn:microsoft.com/office/officeart/2005/8/layout/bProcess4"/>
    <dgm:cxn modelId="{9FF541E5-1DCD-4BFA-951E-2708D124B988}" type="presOf" srcId="{2BAC8F3C-EE56-43D1-A67F-6DE7538DD543}" destId="{F7102B48-D3B2-4BAE-985F-CF18CA4A8619}" srcOrd="0" destOrd="0" presId="urn:microsoft.com/office/officeart/2005/8/layout/bProcess4"/>
    <dgm:cxn modelId="{0CBF95FF-918C-4221-9E69-F6D31E4FE869}" type="presOf" srcId="{C9D69D93-EA47-4408-950A-098A6E39717F}" destId="{3F670032-CB6D-466C-9893-0562A343F0CC}" srcOrd="0" destOrd="0" presId="urn:microsoft.com/office/officeart/2005/8/layout/bProcess4"/>
    <dgm:cxn modelId="{85ADE21E-823B-44B8-8A58-C1FD72E81B9D}" type="presParOf" srcId="{59B39DEA-F603-4404-B04C-8E7A01811347}" destId="{A183604C-4FED-48A5-8BC9-5B5F4A555D9C}" srcOrd="0" destOrd="0" presId="urn:microsoft.com/office/officeart/2005/8/layout/bProcess4"/>
    <dgm:cxn modelId="{FAA3693D-7FFA-419F-949C-AF13E0DD35B8}" type="presParOf" srcId="{A183604C-4FED-48A5-8BC9-5B5F4A555D9C}" destId="{04190378-6E9D-41A0-84E5-24AEEB1EA1CD}" srcOrd="0" destOrd="0" presId="urn:microsoft.com/office/officeart/2005/8/layout/bProcess4"/>
    <dgm:cxn modelId="{37BD4CA8-3175-431B-84C6-61C606A20D51}" type="presParOf" srcId="{A183604C-4FED-48A5-8BC9-5B5F4A555D9C}" destId="{2BEEB3A1-164F-4AE2-87AA-7D0C2F458E1A}" srcOrd="1" destOrd="0" presId="urn:microsoft.com/office/officeart/2005/8/layout/bProcess4"/>
    <dgm:cxn modelId="{D0CBACEB-0C6D-47A7-9A20-1C18650B4D8C}" type="presParOf" srcId="{59B39DEA-F603-4404-B04C-8E7A01811347}" destId="{22EC991E-09B2-4322-BD54-65DCF0E65E06}" srcOrd="1" destOrd="0" presId="urn:microsoft.com/office/officeart/2005/8/layout/bProcess4"/>
    <dgm:cxn modelId="{F4EFC1C1-3F3A-4E02-825C-844837A4D176}" type="presParOf" srcId="{59B39DEA-F603-4404-B04C-8E7A01811347}" destId="{D5770280-C475-42B0-AC5D-538851A97D1F}" srcOrd="2" destOrd="0" presId="urn:microsoft.com/office/officeart/2005/8/layout/bProcess4"/>
    <dgm:cxn modelId="{02833D53-E430-4FED-B043-066182837BC7}" type="presParOf" srcId="{D5770280-C475-42B0-AC5D-538851A97D1F}" destId="{0187C2AF-9ADF-4D6D-A6B8-C17EFFAFFEC4}" srcOrd="0" destOrd="0" presId="urn:microsoft.com/office/officeart/2005/8/layout/bProcess4"/>
    <dgm:cxn modelId="{4285DA8A-17CB-45CA-A996-C6566D5114C8}" type="presParOf" srcId="{D5770280-C475-42B0-AC5D-538851A97D1F}" destId="{FF7C0D7A-9293-48D1-8402-4F788EA1EA63}" srcOrd="1" destOrd="0" presId="urn:microsoft.com/office/officeart/2005/8/layout/bProcess4"/>
    <dgm:cxn modelId="{D92DA1DF-301A-43E0-ABEC-F28E3D757C51}" type="presParOf" srcId="{59B39DEA-F603-4404-B04C-8E7A01811347}" destId="{4AE10C46-8B05-49EF-B6AD-74710C1F7EDF}" srcOrd="3" destOrd="0" presId="urn:microsoft.com/office/officeart/2005/8/layout/bProcess4"/>
    <dgm:cxn modelId="{36F1D55F-4506-4913-A1AD-1EC91C9A485E}" type="presParOf" srcId="{59B39DEA-F603-4404-B04C-8E7A01811347}" destId="{B49ACC2E-63C8-485F-A011-EB6478FD4B90}" srcOrd="4" destOrd="0" presId="urn:microsoft.com/office/officeart/2005/8/layout/bProcess4"/>
    <dgm:cxn modelId="{A8DB62C8-7BDB-4D53-938B-0C69912D2368}" type="presParOf" srcId="{B49ACC2E-63C8-485F-A011-EB6478FD4B90}" destId="{9AE8925E-E971-42DC-8CC6-53090738C06D}" srcOrd="0" destOrd="0" presId="urn:microsoft.com/office/officeart/2005/8/layout/bProcess4"/>
    <dgm:cxn modelId="{EDBA8B83-F556-4C62-A40F-B39666F3559A}" type="presParOf" srcId="{B49ACC2E-63C8-485F-A011-EB6478FD4B90}" destId="{41ACDA7A-AAB0-4A66-9E1D-D114563A110E}" srcOrd="1" destOrd="0" presId="urn:microsoft.com/office/officeart/2005/8/layout/bProcess4"/>
    <dgm:cxn modelId="{48A96C6C-CD0F-46A5-86A1-5C433C3F5958}" type="presParOf" srcId="{59B39DEA-F603-4404-B04C-8E7A01811347}" destId="{396AD902-DEF2-417B-AA3B-1B7F70A2C60C}" srcOrd="5" destOrd="0" presId="urn:microsoft.com/office/officeart/2005/8/layout/bProcess4"/>
    <dgm:cxn modelId="{757DD830-A0DB-4F60-A7E3-4DF337969435}" type="presParOf" srcId="{59B39DEA-F603-4404-B04C-8E7A01811347}" destId="{64DB9451-5C59-4088-AA15-099D82B3666C}" srcOrd="6" destOrd="0" presId="urn:microsoft.com/office/officeart/2005/8/layout/bProcess4"/>
    <dgm:cxn modelId="{90C6BB73-EFAF-4B3C-AA41-4D204C2040F0}" type="presParOf" srcId="{64DB9451-5C59-4088-AA15-099D82B3666C}" destId="{B1ED692E-BD4B-41A1-91DF-14C1EB78F434}" srcOrd="0" destOrd="0" presId="urn:microsoft.com/office/officeart/2005/8/layout/bProcess4"/>
    <dgm:cxn modelId="{A87D59BB-CE18-4AFD-84BF-3468DE7B90F1}" type="presParOf" srcId="{64DB9451-5C59-4088-AA15-099D82B3666C}" destId="{8D21BA17-7853-4839-83AB-4847C2499115}" srcOrd="1" destOrd="0" presId="urn:microsoft.com/office/officeart/2005/8/layout/bProcess4"/>
    <dgm:cxn modelId="{A12B174C-D92B-4B81-81A0-FCEE487AF31E}" type="presParOf" srcId="{59B39DEA-F603-4404-B04C-8E7A01811347}" destId="{3F670032-CB6D-466C-9893-0562A343F0CC}" srcOrd="7" destOrd="0" presId="urn:microsoft.com/office/officeart/2005/8/layout/bProcess4"/>
    <dgm:cxn modelId="{E5A05D18-E78C-4845-8D02-3D1328E59299}" type="presParOf" srcId="{59B39DEA-F603-4404-B04C-8E7A01811347}" destId="{CFB1DBA4-7602-43BB-8B97-6404B6C38DB3}" srcOrd="8" destOrd="0" presId="urn:microsoft.com/office/officeart/2005/8/layout/bProcess4"/>
    <dgm:cxn modelId="{38CF3724-197F-4C91-A4ED-2E8C314ACDED}" type="presParOf" srcId="{CFB1DBA4-7602-43BB-8B97-6404B6C38DB3}" destId="{612159C4-A8A6-4AC8-B365-ED065ABE783C}" srcOrd="0" destOrd="0" presId="urn:microsoft.com/office/officeart/2005/8/layout/bProcess4"/>
    <dgm:cxn modelId="{409D266A-3547-469F-A90E-9E025828966E}" type="presParOf" srcId="{CFB1DBA4-7602-43BB-8B97-6404B6C38DB3}" destId="{0DE1C3D3-E125-4454-AD87-2AE67FD8E41A}" srcOrd="1" destOrd="0" presId="urn:microsoft.com/office/officeart/2005/8/layout/bProcess4"/>
    <dgm:cxn modelId="{87DA73D5-CD36-48D2-873E-6017F4F19537}" type="presParOf" srcId="{59B39DEA-F603-4404-B04C-8E7A01811347}" destId="{3E16DE7A-CB28-4827-823D-94B0D08A3DB9}" srcOrd="9" destOrd="0" presId="urn:microsoft.com/office/officeart/2005/8/layout/bProcess4"/>
    <dgm:cxn modelId="{625524FD-4F24-4C2D-9E39-2A4A424E025C}" type="presParOf" srcId="{59B39DEA-F603-4404-B04C-8E7A01811347}" destId="{469F45D2-257E-4A3A-B67B-09B107EBB943}" srcOrd="10" destOrd="0" presId="urn:microsoft.com/office/officeart/2005/8/layout/bProcess4"/>
    <dgm:cxn modelId="{93444F0F-86AB-411F-A885-5A527E006A9E}" type="presParOf" srcId="{469F45D2-257E-4A3A-B67B-09B107EBB943}" destId="{82507C4A-C84F-45A4-9017-ABBE139F08A1}" srcOrd="0" destOrd="0" presId="urn:microsoft.com/office/officeart/2005/8/layout/bProcess4"/>
    <dgm:cxn modelId="{C448B5E8-38CB-433A-BE90-FDC600C447B0}" type="presParOf" srcId="{469F45D2-257E-4A3A-B67B-09B107EBB943}" destId="{F7102B48-D3B2-4BAE-985F-CF18CA4A8619}" srcOrd="1" destOrd="0" presId="urn:microsoft.com/office/officeart/2005/8/layout/bProcess4"/>
    <dgm:cxn modelId="{E26004F6-78E2-46D3-990C-69E688A39E65}" type="presParOf" srcId="{59B39DEA-F603-4404-B04C-8E7A01811347}" destId="{E5F70AAC-C7A0-4210-B5FF-2A2A115826EB}" srcOrd="11" destOrd="0" presId="urn:microsoft.com/office/officeart/2005/8/layout/bProcess4"/>
    <dgm:cxn modelId="{1C209385-9A56-4A78-B799-51589E79FB89}" type="presParOf" srcId="{59B39DEA-F603-4404-B04C-8E7A01811347}" destId="{B71E901F-76A0-4A6E-BDD1-3B80B447830E}" srcOrd="12" destOrd="0" presId="urn:microsoft.com/office/officeart/2005/8/layout/bProcess4"/>
    <dgm:cxn modelId="{3A6FBE29-4EF3-4B1D-B5A2-32C50038DD02}" type="presParOf" srcId="{B71E901F-76A0-4A6E-BDD1-3B80B447830E}" destId="{AB13E6B7-A8F6-4D7E-AF8B-7D678C428BC4}" srcOrd="0" destOrd="0" presId="urn:microsoft.com/office/officeart/2005/8/layout/bProcess4"/>
    <dgm:cxn modelId="{5F0385FC-0D77-4A0E-BF38-184F1B4FD0B6}" type="presParOf" srcId="{B71E901F-76A0-4A6E-BDD1-3B80B447830E}" destId="{0C0EACA2-9AA2-4692-B41B-D0DB6BA7EA7F}" srcOrd="1" destOrd="0" presId="urn:microsoft.com/office/officeart/2005/8/layout/bProcess4"/>
    <dgm:cxn modelId="{6755207E-D2CC-4AFE-80AA-FF0C85014CBB}" type="presParOf" srcId="{59B39DEA-F603-4404-B04C-8E7A01811347}" destId="{3F432D95-47E5-436C-BA24-D04943B393D8}" srcOrd="13" destOrd="0" presId="urn:microsoft.com/office/officeart/2005/8/layout/bProcess4"/>
    <dgm:cxn modelId="{9CE85D44-D748-4ED7-9A01-05FBE8DF7742}" type="presParOf" srcId="{59B39DEA-F603-4404-B04C-8E7A01811347}" destId="{1A942E16-C37C-40EF-99E3-A46704349061}" srcOrd="14" destOrd="0" presId="urn:microsoft.com/office/officeart/2005/8/layout/bProcess4"/>
    <dgm:cxn modelId="{0CB37035-E948-4552-8668-8F782C064614}" type="presParOf" srcId="{1A942E16-C37C-40EF-99E3-A46704349061}" destId="{3C8E6B66-535C-45DC-B607-E2B1D70D064D}" srcOrd="0" destOrd="0" presId="urn:microsoft.com/office/officeart/2005/8/layout/bProcess4"/>
    <dgm:cxn modelId="{798D1AF3-3D3E-4B1A-9D7E-F1EFBF45EC4A}" type="presParOf" srcId="{1A942E16-C37C-40EF-99E3-A46704349061}" destId="{F328CEB1-D7A1-43DE-BB71-660962C5BF6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4A6949-2A16-4ABF-A128-826D34515CD8}">
      <dsp:nvSpPr>
        <dsp:cNvPr id="0" name=""/>
        <dsp:cNvSpPr/>
      </dsp:nvSpPr>
      <dsp:spPr>
        <a:xfrm>
          <a:off x="2749" y="2214416"/>
          <a:ext cx="3349208" cy="133968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>
              <a:latin typeface="Aptos Display" panose="02110004020202020204"/>
            </a:rPr>
            <a:t>Inspection conducted at Star Wingz Co. (Location B)</a:t>
          </a:r>
          <a:endParaRPr lang="en-US" sz="1800" b="0" kern="1200">
            <a:latin typeface="Aptos Display" panose="02110004020202020204"/>
            <a:ea typeface="Calibri Light" panose="020F0302020204030204"/>
            <a:cs typeface="Calibri Light" panose="020F0302020204030204"/>
          </a:endParaRPr>
        </a:p>
      </dsp:txBody>
      <dsp:txXfrm>
        <a:off x="672591" y="2214416"/>
        <a:ext cx="2009525" cy="1339683"/>
      </dsp:txXfrm>
    </dsp:sp>
    <dsp:sp modelId="{68B477D6-9458-4CBC-B646-0ED837E3982C}">
      <dsp:nvSpPr>
        <dsp:cNvPr id="0" name=""/>
        <dsp:cNvSpPr/>
      </dsp:nvSpPr>
      <dsp:spPr>
        <a:xfrm>
          <a:off x="3017036" y="2214416"/>
          <a:ext cx="3349208" cy="133968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>
              <a:latin typeface="Aptos Display" panose="02110004020202020204"/>
            </a:rPr>
            <a:t>Manager reports staff shortages due to sick employees</a:t>
          </a:r>
          <a:endParaRPr lang="en-US" sz="1800" b="0" kern="1200"/>
        </a:p>
      </dsp:txBody>
      <dsp:txXfrm>
        <a:off x="3686878" y="2214416"/>
        <a:ext cx="2009525" cy="1339683"/>
      </dsp:txXfrm>
    </dsp:sp>
    <dsp:sp modelId="{54765B66-455A-4639-ADA2-1B0AA7BD91BC}">
      <dsp:nvSpPr>
        <dsp:cNvPr id="0" name=""/>
        <dsp:cNvSpPr/>
      </dsp:nvSpPr>
      <dsp:spPr>
        <a:xfrm>
          <a:off x="6031323" y="2214416"/>
          <a:ext cx="3349208" cy="133968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>
              <a:latin typeface="Aptos Display"/>
            </a:rPr>
            <a:t>Two employees have been out since working at a food truck festival (Nov. 9-11)</a:t>
          </a:r>
          <a:endParaRPr lang="en-US" sz="1800" b="0" kern="1200">
            <a:latin typeface="Calibri Light"/>
            <a:ea typeface="Calibri Light" panose="020F0302020204030204"/>
            <a:cs typeface="Calibri Light" panose="020F0302020204030204"/>
          </a:endParaRPr>
        </a:p>
      </dsp:txBody>
      <dsp:txXfrm>
        <a:off x="6701165" y="2214416"/>
        <a:ext cx="2009525" cy="13396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C991E-09B2-4322-BD54-65DCF0E65E06}">
      <dsp:nvSpPr>
        <dsp:cNvPr id="0" name=""/>
        <dsp:cNvSpPr/>
      </dsp:nvSpPr>
      <dsp:spPr>
        <a:xfrm rot="5400000">
          <a:off x="212814" y="1120977"/>
          <a:ext cx="1753232" cy="211420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EB3A1-164F-4AE2-87AA-7D0C2F458E1A}">
      <dsp:nvSpPr>
        <dsp:cNvPr id="0" name=""/>
        <dsp:cNvSpPr/>
      </dsp:nvSpPr>
      <dsp:spPr>
        <a:xfrm>
          <a:off x="615305" y="845"/>
          <a:ext cx="2349115" cy="140946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ptos"/>
            </a:rPr>
            <a:t>October: Patients 1 &amp; 2 travel to Punta Cana for fall break where they may have been exposed to hepatitis A</a:t>
          </a:r>
        </a:p>
      </dsp:txBody>
      <dsp:txXfrm>
        <a:off x="656587" y="42127"/>
        <a:ext cx="2266551" cy="1326905"/>
      </dsp:txXfrm>
    </dsp:sp>
    <dsp:sp modelId="{4AE10C46-8B05-49EF-B6AD-74710C1F7EDF}">
      <dsp:nvSpPr>
        <dsp:cNvPr id="0" name=""/>
        <dsp:cNvSpPr/>
      </dsp:nvSpPr>
      <dsp:spPr>
        <a:xfrm rot="5400000">
          <a:off x="212814" y="2882814"/>
          <a:ext cx="1753232" cy="211420"/>
        </a:xfrm>
        <a:prstGeom prst="rect">
          <a:avLst/>
        </a:prstGeom>
        <a:solidFill>
          <a:schemeClr val="accent1">
            <a:shade val="90000"/>
            <a:hueOff val="90907"/>
            <a:satOff val="-9361"/>
            <a:lumOff val="61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C0D7A-9293-48D1-8402-4F788EA1EA63}">
      <dsp:nvSpPr>
        <dsp:cNvPr id="0" name=""/>
        <dsp:cNvSpPr/>
      </dsp:nvSpPr>
      <dsp:spPr>
        <a:xfrm>
          <a:off x="615305" y="1762682"/>
          <a:ext cx="2349115" cy="140946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7943"/>
            <a:satOff val="-8127"/>
            <a:lumOff val="546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ptos"/>
            </a:rPr>
            <a:t>November: Patients 1 &amp; 2 return to work at Star Wingz Co. (Location B)</a:t>
          </a:r>
        </a:p>
      </dsp:txBody>
      <dsp:txXfrm>
        <a:off x="656587" y="1803964"/>
        <a:ext cx="2266551" cy="1326905"/>
      </dsp:txXfrm>
    </dsp:sp>
    <dsp:sp modelId="{396AD902-DEF2-417B-AA3B-1B7F70A2C60C}">
      <dsp:nvSpPr>
        <dsp:cNvPr id="0" name=""/>
        <dsp:cNvSpPr/>
      </dsp:nvSpPr>
      <dsp:spPr>
        <a:xfrm>
          <a:off x="1093732" y="3763732"/>
          <a:ext cx="3115719" cy="211420"/>
        </a:xfrm>
        <a:prstGeom prst="rect">
          <a:avLst/>
        </a:prstGeom>
        <a:solidFill>
          <a:schemeClr val="accent1">
            <a:shade val="90000"/>
            <a:hueOff val="181813"/>
            <a:satOff val="-18723"/>
            <a:lumOff val="122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ACDA7A-AAB0-4A66-9E1D-D114563A110E}">
      <dsp:nvSpPr>
        <dsp:cNvPr id="0" name=""/>
        <dsp:cNvSpPr/>
      </dsp:nvSpPr>
      <dsp:spPr>
        <a:xfrm>
          <a:off x="615305" y="3524518"/>
          <a:ext cx="2349115" cy="140946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55885"/>
            <a:satOff val="-16255"/>
            <a:lumOff val="1092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ptos"/>
            </a:rPr>
            <a:t>November 9-11: Veterans Day Heroes Festival (Location C)</a:t>
          </a:r>
          <a:endParaRPr lang="en-US" sz="1400" b="0" kern="1200" dirty="0">
            <a:solidFill>
              <a:schemeClr val="bg1"/>
            </a:solidFill>
            <a:latin typeface="Aptos"/>
            <a:ea typeface="Calibri Light"/>
            <a:cs typeface="Calibri Light"/>
          </a:endParaRPr>
        </a:p>
      </dsp:txBody>
      <dsp:txXfrm>
        <a:off x="656587" y="3565800"/>
        <a:ext cx="2266551" cy="1326905"/>
      </dsp:txXfrm>
    </dsp:sp>
    <dsp:sp modelId="{3F670032-CB6D-466C-9893-0562A343F0CC}">
      <dsp:nvSpPr>
        <dsp:cNvPr id="0" name=""/>
        <dsp:cNvSpPr/>
      </dsp:nvSpPr>
      <dsp:spPr>
        <a:xfrm rot="16200000">
          <a:off x="3337138" y="2882814"/>
          <a:ext cx="1753232" cy="211420"/>
        </a:xfrm>
        <a:prstGeom prst="rect">
          <a:avLst/>
        </a:prstGeom>
        <a:solidFill>
          <a:schemeClr val="accent1">
            <a:shade val="90000"/>
            <a:hueOff val="272720"/>
            <a:satOff val="-28084"/>
            <a:lumOff val="183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21BA17-7853-4839-83AB-4847C2499115}">
      <dsp:nvSpPr>
        <dsp:cNvPr id="0" name=""/>
        <dsp:cNvSpPr/>
      </dsp:nvSpPr>
      <dsp:spPr>
        <a:xfrm>
          <a:off x="3739628" y="3524518"/>
          <a:ext cx="2349115" cy="140946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33828"/>
            <a:satOff val="-24382"/>
            <a:lumOff val="163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ptos"/>
            </a:rPr>
            <a:t>November 12:</a:t>
          </a:r>
          <a:r>
            <a:rPr lang="en-US" sz="1400" b="0" kern="1200" dirty="0">
              <a:solidFill>
                <a:schemeClr val="bg1"/>
              </a:solidFill>
              <a:latin typeface="Aptos"/>
              <a:ea typeface="Calibri Light"/>
              <a:cs typeface="Calibri Light"/>
            </a:rPr>
            <a:t> </a:t>
          </a:r>
          <a:r>
            <a:rPr lang="en-US" sz="1400" b="0" kern="1200" dirty="0">
              <a:solidFill>
                <a:schemeClr val="bg1"/>
              </a:solidFill>
              <a:latin typeface="Aptos"/>
            </a:rPr>
            <a:t>Patients 1 &amp; 2 call out sick from work, reporting exhaustion and illness</a:t>
          </a:r>
        </a:p>
      </dsp:txBody>
      <dsp:txXfrm>
        <a:off x="3780910" y="3565800"/>
        <a:ext cx="2266551" cy="1326905"/>
      </dsp:txXfrm>
    </dsp:sp>
    <dsp:sp modelId="{3E16DE7A-CB28-4827-823D-94B0D08A3DB9}">
      <dsp:nvSpPr>
        <dsp:cNvPr id="0" name=""/>
        <dsp:cNvSpPr/>
      </dsp:nvSpPr>
      <dsp:spPr>
        <a:xfrm rot="16200000">
          <a:off x="3337138" y="1120977"/>
          <a:ext cx="1753232" cy="211420"/>
        </a:xfrm>
        <a:prstGeom prst="rect">
          <a:avLst/>
        </a:prstGeom>
        <a:solidFill>
          <a:schemeClr val="accent1">
            <a:shade val="90000"/>
            <a:hueOff val="363626"/>
            <a:satOff val="-37445"/>
            <a:lumOff val="244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E1C3D3-E125-4454-AD87-2AE67FD8E41A}">
      <dsp:nvSpPr>
        <dsp:cNvPr id="0" name=""/>
        <dsp:cNvSpPr/>
      </dsp:nvSpPr>
      <dsp:spPr>
        <a:xfrm>
          <a:off x="3739628" y="1762682"/>
          <a:ext cx="2349115" cy="140946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11771"/>
            <a:satOff val="-32510"/>
            <a:lumOff val="2184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ptos"/>
            </a:rPr>
            <a:t>November 13: Health department in Location A confirmed its hepatitis A cases and alerted Location B authorities</a:t>
          </a:r>
        </a:p>
      </dsp:txBody>
      <dsp:txXfrm>
        <a:off x="3780910" y="1803964"/>
        <a:ext cx="2266551" cy="1326905"/>
      </dsp:txXfrm>
    </dsp:sp>
    <dsp:sp modelId="{E5F70AAC-C7A0-4210-B5FF-2A2A115826EB}">
      <dsp:nvSpPr>
        <dsp:cNvPr id="0" name=""/>
        <dsp:cNvSpPr/>
      </dsp:nvSpPr>
      <dsp:spPr>
        <a:xfrm>
          <a:off x="4218056" y="240059"/>
          <a:ext cx="3115719" cy="211420"/>
        </a:xfrm>
        <a:prstGeom prst="rect">
          <a:avLst/>
        </a:prstGeom>
        <a:solidFill>
          <a:schemeClr val="accent1">
            <a:shade val="90000"/>
            <a:hueOff val="454533"/>
            <a:satOff val="-46807"/>
            <a:lumOff val="305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102B48-D3B2-4BAE-985F-CF18CA4A8619}">
      <dsp:nvSpPr>
        <dsp:cNvPr id="0" name=""/>
        <dsp:cNvSpPr/>
      </dsp:nvSpPr>
      <dsp:spPr>
        <a:xfrm>
          <a:off x="3739628" y="845"/>
          <a:ext cx="2349115" cy="140946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89713"/>
            <a:satOff val="-40637"/>
            <a:lumOff val="2730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ptos"/>
            </a:rPr>
            <a:t>November 14 (AM): EHS inspected Star Wingz Co., discovering major food safety violations and learning of staff shortages</a:t>
          </a:r>
        </a:p>
      </dsp:txBody>
      <dsp:txXfrm>
        <a:off x="3780910" y="42127"/>
        <a:ext cx="2266551" cy="1326905"/>
      </dsp:txXfrm>
    </dsp:sp>
    <dsp:sp modelId="{3F432D95-47E5-436C-BA24-D04943B393D8}">
      <dsp:nvSpPr>
        <dsp:cNvPr id="0" name=""/>
        <dsp:cNvSpPr/>
      </dsp:nvSpPr>
      <dsp:spPr>
        <a:xfrm rot="5400000">
          <a:off x="6461461" y="1120977"/>
          <a:ext cx="1753232" cy="211420"/>
        </a:xfrm>
        <a:prstGeom prst="rect">
          <a:avLst/>
        </a:prstGeom>
        <a:solidFill>
          <a:schemeClr val="accent1">
            <a:shade val="90000"/>
            <a:hueOff val="545439"/>
            <a:satOff val="-56168"/>
            <a:lumOff val="3661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0EACA2-9AA2-4692-B41B-D0DB6BA7EA7F}">
      <dsp:nvSpPr>
        <dsp:cNvPr id="0" name=""/>
        <dsp:cNvSpPr/>
      </dsp:nvSpPr>
      <dsp:spPr>
        <a:xfrm>
          <a:off x="6863952" y="845"/>
          <a:ext cx="2349115" cy="140946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467656"/>
            <a:satOff val="-48765"/>
            <a:lumOff val="327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ptos"/>
            </a:rPr>
            <a:t>November 14 (PM): EHS contacted the festival organizer, uncovering a lack of food truck worker records and limited contact information for attendees</a:t>
          </a:r>
          <a:endParaRPr lang="en-US" sz="1400" b="0" kern="1200" dirty="0">
            <a:solidFill>
              <a:schemeClr val="bg1"/>
            </a:solidFill>
            <a:latin typeface="Aptos"/>
            <a:ea typeface="Calibri Light"/>
            <a:cs typeface="Calibri Light"/>
          </a:endParaRPr>
        </a:p>
      </dsp:txBody>
      <dsp:txXfrm>
        <a:off x="6905234" y="42127"/>
        <a:ext cx="2266551" cy="1326905"/>
      </dsp:txXfrm>
    </dsp:sp>
    <dsp:sp modelId="{F328CEB1-D7A1-43DE-BB71-660962C5BF60}">
      <dsp:nvSpPr>
        <dsp:cNvPr id="0" name=""/>
        <dsp:cNvSpPr/>
      </dsp:nvSpPr>
      <dsp:spPr>
        <a:xfrm>
          <a:off x="6863952" y="1762682"/>
          <a:ext cx="2349115" cy="140946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545598"/>
            <a:satOff val="-56892"/>
            <a:lumOff val="3822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ptos"/>
            </a:rPr>
            <a:t>Ongoing: Health officials continue investigating potential public exposure and considering contact tracing efforts</a:t>
          </a:r>
          <a:endParaRPr lang="en-US" sz="1400" b="0" kern="1200" dirty="0">
            <a:solidFill>
              <a:schemeClr val="bg1"/>
            </a:solidFill>
            <a:latin typeface="Aptos"/>
            <a:ea typeface="Calibri Light"/>
            <a:cs typeface="Calibri Light"/>
          </a:endParaRPr>
        </a:p>
      </dsp:txBody>
      <dsp:txXfrm>
        <a:off x="6905234" y="1803964"/>
        <a:ext cx="2266551" cy="13269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AA5D32-9694-3443-0E3D-AEAE62A01E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4EFBED-481B-BB04-1F38-6393ECB0E9C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C40EE-3B3F-4341-BAAE-AC9CD0A9BAB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A4CAC-A9DE-2ADB-6BD8-F4832782C90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2B5544-CAB7-0F18-8184-06A647B2A8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887B4-48C8-492E-8D8C-3CE0FDB66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11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01879-56B2-445F-882C-5F9EDADF1A6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1F70C-EE43-43B6-932E-C14A59E4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92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11F70C-EE43-43B6-932E-C14A59E4389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27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70000">
              <a:srgbClr val="4871B5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947F8-09AA-EA85-1F33-172763322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E66BB5-CEF4-1474-543A-0A1708B966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99195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EA575A-DA01-4BC8-3D9C-AD7978F8BE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2E9867-875C-67DD-5FBB-122F88648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2DC39-F88B-6D5C-FD53-876D3DD7EA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F6179-C423-E7C6-3851-311A03FE7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8C22-F36F-DEE4-B718-5741C695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09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0818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5497" y="578523"/>
            <a:ext cx="9304973" cy="84651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35497" y="1763796"/>
            <a:ext cx="9918451" cy="40968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187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735497" y="2662642"/>
            <a:ext cx="10677855" cy="1986547"/>
          </a:xfrm>
          <a:prstGeom prst="rect">
            <a:avLst/>
          </a:prstGeom>
        </p:spPr>
        <p:txBody>
          <a:bodyPr/>
          <a:lstStyle>
            <a:lvl1pPr algn="ctr">
              <a:defRPr sz="6545" b="1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1393685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35497" y="3606731"/>
            <a:ext cx="10677855" cy="1986547"/>
          </a:xfrm>
          <a:prstGeom prst="rect">
            <a:avLst/>
          </a:prstGeom>
        </p:spPr>
        <p:txBody>
          <a:bodyPr/>
          <a:lstStyle>
            <a:lvl1pPr algn="ctr">
              <a:defRPr sz="6545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</p:spTree>
    <p:extLst>
      <p:ext uri="{BB962C8B-B14F-4D97-AF65-F5344CB8AC3E}">
        <p14:creationId xmlns:p14="http://schemas.microsoft.com/office/powerpoint/2010/main" val="3008271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5497" y="578523"/>
            <a:ext cx="9304973" cy="84651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35497" y="1763796"/>
            <a:ext cx="9304973" cy="45776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222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D7439-01DD-5435-DE3D-9EA19C238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75084"/>
            <a:ext cx="10040471" cy="70564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29F39-1496-4D69-EBCF-3C48AD5E1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254463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sz="2400"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sz="22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 sz="2000"/>
            </a:lvl4pPr>
            <a:lvl5pPr>
              <a:lnSpc>
                <a:spcPct val="100000"/>
              </a:lnSpc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3A7B0-64DC-38F2-D5B1-6266A9EBD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28" y="6345840"/>
            <a:ext cx="2743200" cy="365125"/>
          </a:xfrm>
        </p:spPr>
        <p:txBody>
          <a:bodyPr/>
          <a:lstStyle>
            <a:lvl1pPr algn="l">
              <a:defRPr sz="1600"/>
            </a:lvl1pPr>
          </a:lstStyle>
          <a:p>
            <a:fld id="{557CA5A7-08EC-4293-B6E2-B8756AC38D4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 blue and white globe with black text&#10;&#10;Description automatically generated">
            <a:extLst>
              <a:ext uri="{FF2B5EF4-FFF2-40B4-BE49-F238E27FC236}">
                <a16:creationId xmlns:a16="http://schemas.microsoft.com/office/drawing/2014/main" id="{1CE583DE-A200-3FD9-2015-C942A86BFD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7795" y="5644676"/>
            <a:ext cx="1005840" cy="1005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blue circular logo with text&#10;&#10;Description automatically generated">
            <a:extLst>
              <a:ext uri="{FF2B5EF4-FFF2-40B4-BE49-F238E27FC236}">
                <a16:creationId xmlns:a16="http://schemas.microsoft.com/office/drawing/2014/main" id="{3A4EA084-BA1C-EDA7-4EEF-AB5BAC355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9068" y="5644676"/>
            <a:ext cx="976675" cy="10058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719211D-990D-A297-DED8-1F58504793B8}"/>
              </a:ext>
            </a:extLst>
          </p:cNvPr>
          <p:cNvSpPr/>
          <p:nvPr userDrawn="1"/>
        </p:nvSpPr>
        <p:spPr>
          <a:xfrm>
            <a:off x="0" y="0"/>
            <a:ext cx="976675" cy="6858000"/>
          </a:xfrm>
          <a:prstGeom prst="rect">
            <a:avLst/>
          </a:prstGeom>
          <a:solidFill>
            <a:srgbClr val="4871B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8CE606E-70C3-273B-0273-DFAA7E1672F2}"/>
              </a:ext>
            </a:extLst>
          </p:cNvPr>
          <p:cNvCxnSpPr>
            <a:cxnSpLocks/>
          </p:cNvCxnSpPr>
          <p:nvPr userDrawn="1"/>
        </p:nvCxnSpPr>
        <p:spPr>
          <a:xfrm>
            <a:off x="1313328" y="1476916"/>
            <a:ext cx="10040472" cy="0"/>
          </a:xfrm>
          <a:prstGeom prst="line">
            <a:avLst/>
          </a:prstGeom>
          <a:ln w="76200">
            <a:solidFill>
              <a:srgbClr val="4871B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925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A8F93-65EB-16DE-E14F-AD3A549C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CBE1C-DACC-FB1E-C675-94A22C05E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E26DE-6B83-91E4-C65D-0AB04B6C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1987A-8937-5ECE-C876-14F7701A3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72CF1-C3AD-3A50-C08E-FFBC42F04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41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A3407-7A46-DBCA-237E-E2A788422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4400" kern="12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A6C6D-9501-0081-9F3C-E6DC18A9B2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>
              <a:def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</a:lstStyle>
          <a:p>
            <a:pPr marL="22860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685800" lvl="1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59EB1-7AD2-6D35-F2FE-20A765B76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>
              <a:def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</a:lstStyle>
          <a:p>
            <a:pPr marL="228600" lvl="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685800" lvl="1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2131F-9BB2-28A6-DC0B-97F743D2B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35CC8D-89C0-8AF9-873C-75C4F4B24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FBC0A-C8AE-E813-4C36-846362F3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4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0E9F6-0FFE-1B66-C210-A1C8744BC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B94B1-99E3-7BCD-CA2D-D1EB3D9F93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EA1EBE-2BC6-4015-24B7-405CEF572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B1509-410E-4A0F-6A02-1424C4BD7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461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45B37E-7E97-91C5-D287-ABFBC0AEF3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071C9-9B7F-DB45-0C10-BB1878EFB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53781-0F4F-70F7-291D-6D53D3D31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8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2B5EB-100A-DFAB-DCA9-8AB1A11B6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CCEFA-2D72-5932-0CD2-9E714C08D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51F52D-322C-8A5B-F59C-86B414D118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DDA84-6FD4-EF2C-9B87-30A84AFA6D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009C9-24FF-967E-6E56-CB8E3ED4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CCC94-220A-0971-C9CB-AA9C19FCA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61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70BBC-1F44-D37D-3583-E4AA1E556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56F3DC-E211-E708-B1BB-5C9F55E9B6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463A13-4AB3-9BDB-F71F-3125BDB626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B1BD75-D329-1F3B-AF06-420ECC1A41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93452D-0906-2A35-F111-9C861E47C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BD9AA-B69F-6305-74A5-5BA69E9ED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9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159DA-C428-160B-05D7-FF230C9E9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5CAC1C-2FFD-FD73-C5CB-91C54B2A1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23CDA-3DA6-698A-83C5-A7E7B172B0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9400D-B7BC-7603-A990-738572483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920B1-5289-685B-A9DC-83AF9B547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0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3E2569-AAB3-FE75-26D0-998EF4285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C419A-3690-257E-4B76-8CDB37ED9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B427A-17A2-DAF4-160B-8B783DA7B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A7D8C6-010E-4931-AA67-7829046EB089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AB09E-1BC0-478E-0467-BD5E112924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52055-D5EF-0979-89F7-B75C761E48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459F0E-0004-46DA-B772-B7B747AAC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2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67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39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9" indent="-228599" algn="l" defTabSz="91439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7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5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3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92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90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8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6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85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5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3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91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9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8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11_35BB39BF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microsoft.com/office/2018/10/relationships/comments" Target="../comments/modernComment_131_382051AB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surveymonkey.com/r/RQSJPMM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cifor.us/downloads/clearinghouse/2017-RRT-Best-Practices-Manual_FINAL_191216_082235.pdf" TargetMode="External"/><Relationship Id="rId2" Type="http://schemas.openxmlformats.org/officeDocument/2006/relationships/hyperlink" Target="https://www.fda.gov/food/fda-food-code/food-code-202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eha.org/epi-ready" TargetMode="External"/><Relationship Id="rId4" Type="http://schemas.openxmlformats.org/officeDocument/2006/relationships/hyperlink" Target="https://www.cdc.gov/ncezid/dfwed/food-safety-office/cifor.html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223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25A1E-0571-E58A-BA00-0F97B266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68236-7BEA-A8A1-3CBA-BE0E7998A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1938992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Situation Manual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Referred to as the “SITMAN”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Contains more details than will be presented in each module</a:t>
            </a:r>
          </a:p>
          <a:p>
            <a:pPr lvl="1"/>
            <a:r>
              <a:rPr lang="en-US" dirty="0"/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1069162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A0660-6B59-961E-9F5F-250418015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A6048-DD0B-2F85-6F96-AD7B151E3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Appendices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568AA-F2D7-6204-D321-C75C9F0A8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3215560"/>
          </a:xfrm>
        </p:spPr>
        <p:txBody>
          <a:bodyPr vert="horz" lIns="91440" tIns="45720" rIns="91440" bIns="45720" rtlCol="0" anchor="t">
            <a:spAutoFit/>
          </a:bodyPr>
          <a:lstStyle/>
          <a:p>
            <a:pPr lvl="1">
              <a:lnSpc>
                <a:spcPct val="75000"/>
              </a:lnSpc>
            </a:pPr>
            <a:r>
              <a:rPr lang="en-US" dirty="0"/>
              <a:t>Appendix A: Wingz on </a:t>
            </a:r>
            <a:r>
              <a:rPr lang="en-US" dirty="0" err="1"/>
              <a:t>Wheelz</a:t>
            </a:r>
            <a:r>
              <a:rPr lang="en-US" dirty="0"/>
              <a:t> Food truck menu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Appendix B: Community news article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Appendix C: DRAFT health department advisory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Appendix D: CDC pathogen fact sheet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Appendix E: Resource links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Appendix F: Acronyms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Appendix G: Personal Learning Inventory</a:t>
            </a:r>
          </a:p>
          <a:p>
            <a:pPr lvl="1">
              <a:lnSpc>
                <a:spcPct val="75000"/>
              </a:lnSpc>
            </a:pPr>
            <a:r>
              <a:rPr lang="en-US" dirty="0"/>
              <a:t>Appendix H: After Action Report/IP</a:t>
            </a:r>
          </a:p>
        </p:txBody>
      </p:sp>
    </p:spTree>
    <p:extLst>
      <p:ext uri="{BB962C8B-B14F-4D97-AF65-F5344CB8AC3E}">
        <p14:creationId xmlns:p14="http://schemas.microsoft.com/office/powerpoint/2010/main" val="2021636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5E021-C57A-87B5-921D-B99D27D18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75084"/>
            <a:ext cx="10040471" cy="705642"/>
          </a:xfrm>
        </p:spPr>
        <p:txBody>
          <a:bodyPr/>
          <a:lstStyle/>
          <a:p>
            <a:r>
              <a:rPr lang="en-US" dirty="0">
                <a:effectLst/>
              </a:rPr>
              <a:t>Personal Learning Inventory (PLI)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E3316-8DDD-8D9A-A302-3CA34240D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769989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dirty="0"/>
              <a:t>Found at the end of the SITMAN (Appendix G).</a:t>
            </a:r>
          </a:p>
          <a:p>
            <a:r>
              <a:rPr lang="en-US" dirty="0"/>
              <a:t>Designed to provide you with a document to capture questions, improvement ideas, and action items.</a:t>
            </a:r>
          </a:p>
          <a:p>
            <a:r>
              <a:rPr lang="en-US" dirty="0"/>
              <a:t>For your use only (not collected). You are encouraged to share your PLI with others as a record of your learning experience.</a:t>
            </a:r>
          </a:p>
          <a:p>
            <a:r>
              <a:rPr lang="en-US" dirty="0"/>
              <a:t>Add to your PLI throughout the day and refer to it as needed.</a:t>
            </a:r>
          </a:p>
        </p:txBody>
      </p:sp>
    </p:spTree>
    <p:extLst>
      <p:ext uri="{BB962C8B-B14F-4D97-AF65-F5344CB8AC3E}">
        <p14:creationId xmlns:p14="http://schemas.microsoft.com/office/powerpoint/2010/main" val="3969916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BC96E-B79B-47A2-A610-857D80AEB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Goals of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EA7DE-C971-F634-0462-F0F95128A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400657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Provide an overview of actions taken at the local, state, tribal, and territorial levels when a food-related incident occurs</a:t>
            </a:r>
          </a:p>
          <a:p>
            <a:r>
              <a:rPr lang="en-US" dirty="0"/>
              <a:t>Focus on the role that key personnel play in multi-jurisdictional communications, problem containment, and consumer protection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84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A7ACB-F135-711B-7D15-E19709CB6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/>
              </a:rPr>
              <a:t>Exercise Supports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987D7-FA40-0F1D-BD6B-7A0CAD72F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4555093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Standard 5: Foodborne Illness and Food Defense Preparedness and Response of the Voluntary National Retail Food Regulatory Program Standards reflect the current policies and procedures and are accurate as of November 2024.</a:t>
            </a:r>
          </a:p>
          <a:p>
            <a:pPr lvl="1">
              <a:spcAft>
                <a:spcPts val="2400"/>
              </a:spcAft>
            </a:pPr>
            <a:r>
              <a:rPr lang="en-US" dirty="0"/>
              <a:t>If there has been an update to the procedure in your jurisdiction, please inform the group of the change and work with the facilitator to ensure all participants understand the update.</a:t>
            </a:r>
          </a:p>
          <a:p>
            <a:pPr lvl="1">
              <a:spcAft>
                <a:spcPts val="2400"/>
              </a:spcAft>
            </a:pPr>
            <a:r>
              <a:rPr lang="en-US" dirty="0"/>
              <a:t>Scenario is hypothetical – ask questions and fill in knowledge gaps as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280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A7ACB-F135-711B-7D15-E19709CB6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 charset="0"/>
              </a:rPr>
              <a:t>Exercise Objectives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987D7-FA40-0F1D-BD6B-7A0CAD72F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4031873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/>
              <a:t>After this exercise, you will be able to:</a:t>
            </a:r>
          </a:p>
          <a:p>
            <a:pPr lvl="1">
              <a:spcAft>
                <a:spcPts val="2400"/>
              </a:spcAft>
            </a:pPr>
            <a:r>
              <a:rPr lang="en-US" sz="2400"/>
              <a:t>Understand the importance of internal (interjurisdictional) communications and coordination to react proactively to public health issues. </a:t>
            </a:r>
          </a:p>
          <a:p>
            <a:pPr lvl="1">
              <a:spcAft>
                <a:spcPts val="2400"/>
              </a:spcAft>
            </a:pPr>
            <a:r>
              <a:rPr lang="en-US" sz="2400"/>
              <a:t>Develop and/or review existing external (public) communications in collaboration with other public health partners that provide comprehensive and collaborative ideas, strategies, and solutions to mitigate the public health impact of a potential foodborne illness outbreak or contamination event.</a:t>
            </a:r>
          </a:p>
        </p:txBody>
      </p:sp>
    </p:spTree>
    <p:extLst>
      <p:ext uri="{BB962C8B-B14F-4D97-AF65-F5344CB8AC3E}">
        <p14:creationId xmlns:p14="http://schemas.microsoft.com/office/powerpoint/2010/main" val="2968610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42FAE-5163-6A81-F17E-7CFBBE359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/>
              </a:rPr>
              <a:t>Exercise Objectives </a:t>
            </a:r>
            <a:r>
              <a:rPr lang="en-US" sz="3600" dirty="0">
                <a:effectLst/>
                <a:cs typeface="Arial"/>
              </a:rPr>
              <a:t>(continued)</a:t>
            </a:r>
            <a:endParaRPr lang="en-US" dirty="0">
              <a:effectLst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D099D-E79B-34D4-FAF4-5DEA1C7C4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616101"/>
          </a:xfrm>
        </p:spPr>
        <p:txBody>
          <a:bodyPr/>
          <a:lstStyle/>
          <a:p>
            <a:pPr marL="1005840" lvl="1" indent="-335280" fontAlgn="base">
              <a:spcAft>
                <a:spcPts val="2400"/>
              </a:spcAft>
            </a:pPr>
            <a:r>
              <a:rPr lang="en-US" sz="2400"/>
              <a:t>Describe how the environmental assessment and appropriate measures of control support effective response and action to identified food safety and public health risks. </a:t>
            </a:r>
          </a:p>
          <a:p>
            <a:pPr marL="1005840" lvl="1" indent="-335280" fontAlgn="base">
              <a:spcAft>
                <a:spcPts val="2400"/>
              </a:spcAft>
            </a:pPr>
            <a:r>
              <a:rPr lang="en-US" sz="2400"/>
              <a:t>Use a collaborative approach to efficiently deploy the responsibilities of each agency/discipline to implement proactive solutions during situations that may impact public health. </a:t>
            </a:r>
          </a:p>
        </p:txBody>
      </p:sp>
    </p:spTree>
    <p:extLst>
      <p:ext uri="{BB962C8B-B14F-4D97-AF65-F5344CB8AC3E}">
        <p14:creationId xmlns:p14="http://schemas.microsoft.com/office/powerpoint/2010/main" val="3405330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42FAE-5163-6A81-F17E-7CFBBE359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/>
              </a:rPr>
              <a:t>Exercise Objectives </a:t>
            </a:r>
            <a:r>
              <a:rPr lang="en-US" sz="3600" dirty="0">
                <a:effectLst/>
                <a:cs typeface="Arial"/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D099D-E79B-34D4-FAF4-5DEA1C7C4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246769"/>
          </a:xfrm>
        </p:spPr>
        <p:txBody>
          <a:bodyPr/>
          <a:lstStyle/>
          <a:p>
            <a:pPr marL="1005840" lvl="1" indent="-335280" fontAlgn="base">
              <a:spcAft>
                <a:spcPts val="2400"/>
              </a:spcAft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Apply local, state, tribal, and federal regulations related to human pathogen control in retail establishments that span multiple jurisdictions. </a:t>
            </a:r>
          </a:p>
          <a:p>
            <a:pPr marL="1005840" lvl="1" indent="-335280" fontAlgn="base">
              <a:spcAft>
                <a:spcPts val="2400"/>
              </a:spcAft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Utilize established investigation, reporting, and response procedures to manage the public health risks. </a:t>
            </a:r>
            <a:endParaRPr lang="en-US" sz="2400" b="0" i="0" u="none" strike="noStrike">
              <a:solidFill>
                <a:srgbClr val="000000"/>
              </a:solidFill>
              <a:effectLst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3857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F505F-EF97-9A7E-9491-69B5E01D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/>
              </a:rPr>
              <a:t>Exercise Rules of Engagement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17F8D-11C6-83C4-3379-7A74EF5EC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3170099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Open, low-stress, and non-public learning environment is not intended to set precedents.</a:t>
            </a:r>
          </a:p>
          <a:p>
            <a:pPr>
              <a:spcAft>
                <a:spcPts val="2400"/>
              </a:spcAft>
            </a:pPr>
            <a:r>
              <a:rPr lang="en-US" dirty="0"/>
              <a:t>Listen to and respect the varying viewpoints of all the other participants.</a:t>
            </a:r>
          </a:p>
          <a:p>
            <a:pPr>
              <a:spcAft>
                <a:spcPts val="2400"/>
              </a:spcAft>
            </a:pPr>
            <a:r>
              <a:rPr lang="en-US" dirty="0"/>
              <a:t>Scenario is plausible and the events occurred as presented.</a:t>
            </a:r>
          </a:p>
          <a:p>
            <a:pPr lvl="1"/>
            <a:r>
              <a:rPr lang="en-US" dirty="0"/>
              <a:t>Suspend your disbelief, and feel free to discuss differing policies and procedures during the breakout discussions.</a:t>
            </a:r>
          </a:p>
        </p:txBody>
      </p:sp>
    </p:spTree>
    <p:extLst>
      <p:ext uri="{BB962C8B-B14F-4D97-AF65-F5344CB8AC3E}">
        <p14:creationId xmlns:p14="http://schemas.microsoft.com/office/powerpoint/2010/main" val="3068425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5D65B-4C1D-476B-5291-F166F9C40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75084"/>
            <a:ext cx="10040471" cy="705642"/>
          </a:xfrm>
        </p:spPr>
        <p:txBody>
          <a:bodyPr/>
          <a:lstStyle/>
          <a:p>
            <a:r>
              <a:rPr lang="en-US" sz="4400" dirty="0">
                <a:effectLst/>
                <a:cs typeface="Arial"/>
              </a:rPr>
              <a:t>Exercise Guidelines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12F71-CD38-8D15-1D2B-5870F00E9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708434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Commit to applying learnings from today’s activities to your job/function and sharing key learnings with colleagues.</a:t>
            </a:r>
          </a:p>
          <a:p>
            <a:pPr>
              <a:spcAft>
                <a:spcPts val="2400"/>
              </a:spcAft>
            </a:pPr>
            <a:r>
              <a:rPr lang="en-US" dirty="0"/>
              <a:t>Teamwork is vital.</a:t>
            </a:r>
          </a:p>
          <a:p>
            <a:r>
              <a:rPr lang="en-US" dirty="0"/>
              <a:t>Have fun!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9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40694-F1EC-6E3D-98B4-D4C44141C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5522"/>
            <a:ext cx="9144000" cy="2387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Food Truck Fiasco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3123F-8008-CC5C-9B9A-DF69C3F85D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055"/>
            <a:ext cx="9144000" cy="9594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 Tabletop Exercise</a:t>
            </a:r>
          </a:p>
        </p:txBody>
      </p:sp>
    </p:spTree>
    <p:extLst>
      <p:ext uri="{BB962C8B-B14F-4D97-AF65-F5344CB8AC3E}">
        <p14:creationId xmlns:p14="http://schemas.microsoft.com/office/powerpoint/2010/main" val="40040325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5A159-6CCF-112D-4BD3-65AA17091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Exercise Players (Tabletops)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B9AA8-22F1-84E9-DA75-D01EF9ECD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523220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sz="2800"/>
              <a:t>Roles</a:t>
            </a:r>
            <a:r>
              <a:rPr lang="en-US" dirty="0"/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F56A53-6CCB-7EED-F6B3-4527EDA76C7D}"/>
              </a:ext>
            </a:extLst>
          </p:cNvPr>
          <p:cNvSpPr txBox="1">
            <a:spLocks/>
          </p:cNvSpPr>
          <p:nvPr/>
        </p:nvSpPr>
        <p:spPr>
          <a:xfrm>
            <a:off x="6437254" y="2288012"/>
            <a:ext cx="5107046" cy="352404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/>
              <a:t>Epidemiologists (LPH)</a:t>
            </a:r>
          </a:p>
          <a:p>
            <a:pPr lvl="1">
              <a:spcAft>
                <a:spcPts val="600"/>
              </a:spcAft>
            </a:pPr>
            <a:r>
              <a:rPr lang="en-US" sz="2400"/>
              <a:t>State regulatory agencies (SRA) </a:t>
            </a:r>
          </a:p>
          <a:p>
            <a:pPr lvl="2">
              <a:spcBef>
                <a:spcPts val="0"/>
              </a:spcBef>
              <a:spcAft>
                <a:spcPts val="2400"/>
              </a:spcAft>
            </a:pPr>
            <a:r>
              <a:rPr lang="en-US" sz="2400"/>
              <a:t>Rapid response team</a:t>
            </a:r>
          </a:p>
          <a:p>
            <a:pPr lvl="1"/>
            <a:r>
              <a:rPr lang="en-US" sz="2400"/>
              <a:t>Public information officers (PIO)</a:t>
            </a:r>
          </a:p>
          <a:p>
            <a:pPr lvl="1"/>
            <a:r>
              <a:rPr lang="en-US" sz="2400"/>
              <a:t>FDA &amp; CDC representatives (FED)</a:t>
            </a:r>
            <a:endParaRPr lang="en-US"/>
          </a:p>
          <a:p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6CA5FC4-348A-A62E-26A7-CE6A837ABDAD}"/>
              </a:ext>
            </a:extLst>
          </p:cNvPr>
          <p:cNvSpPr txBox="1">
            <a:spLocks/>
          </p:cNvSpPr>
          <p:nvPr/>
        </p:nvSpPr>
        <p:spPr>
          <a:xfrm>
            <a:off x="1313328" y="2288012"/>
            <a:ext cx="4856312" cy="32162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/>
              <a:t>Environmental health specialists (EHS</a:t>
            </a:r>
            <a:r>
              <a:rPr lang="en-US" sz="2200"/>
              <a:t>)</a:t>
            </a:r>
          </a:p>
          <a:p>
            <a:pPr lvl="2">
              <a:spcBef>
                <a:spcPts val="0"/>
              </a:spcBef>
            </a:pPr>
            <a:r>
              <a:rPr lang="en-US" sz="2400"/>
              <a:t>Managers</a:t>
            </a:r>
          </a:p>
          <a:p>
            <a:pPr lvl="2">
              <a:spcBef>
                <a:spcPts val="0"/>
              </a:spcBef>
              <a:spcAft>
                <a:spcPts val="2400"/>
              </a:spcAft>
            </a:pPr>
            <a:r>
              <a:rPr lang="en-US" sz="2400"/>
              <a:t>Field staff</a:t>
            </a:r>
          </a:p>
          <a:p>
            <a:pPr lvl="1">
              <a:spcAft>
                <a:spcPts val="600"/>
              </a:spcAft>
            </a:pPr>
            <a:r>
              <a:rPr lang="en-US" sz="2400"/>
              <a:t>Laboratories (LL)* </a:t>
            </a:r>
          </a:p>
          <a:p>
            <a:pPr lvl="2">
              <a:spcBef>
                <a:spcPts val="0"/>
              </a:spcBef>
            </a:pPr>
            <a:r>
              <a:rPr lang="en-US" sz="2400"/>
              <a:t>Clinical</a:t>
            </a:r>
          </a:p>
          <a:p>
            <a:pPr lvl="2">
              <a:spcBef>
                <a:spcPts val="0"/>
              </a:spcBef>
            </a:pPr>
            <a:r>
              <a:rPr lang="en-US" sz="2400"/>
              <a:t>Food 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7517D9-6956-40D7-CBBA-5BA0DC210B7D}"/>
              </a:ext>
            </a:extLst>
          </p:cNvPr>
          <p:cNvSpPr txBox="1"/>
          <p:nvPr/>
        </p:nvSpPr>
        <p:spPr>
          <a:xfrm>
            <a:off x="1479884" y="5835316"/>
            <a:ext cx="7712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*Clinical and food laboratories play a lesser role in this scenario, but their presence or availability for consultation is suggested.</a:t>
            </a:r>
          </a:p>
        </p:txBody>
      </p:sp>
    </p:spTree>
    <p:extLst>
      <p:ext uri="{BB962C8B-B14F-4D97-AF65-F5344CB8AC3E}">
        <p14:creationId xmlns:p14="http://schemas.microsoft.com/office/powerpoint/2010/main" val="90146246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B074C-08F6-137D-C746-CA060D207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 charset="0"/>
              </a:rPr>
              <a:t>Roles and Responsibilities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0673D-F5B1-3881-9781-3B7B50316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7" y="1870532"/>
            <a:ext cx="10121927" cy="3508653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1800"/>
              </a:spcAft>
            </a:pPr>
            <a:r>
              <a:rPr lang="en-US" b="1" dirty="0"/>
              <a:t>Participant</a:t>
            </a:r>
            <a:r>
              <a:rPr lang="en-US" dirty="0"/>
              <a:t>: Respond to the scenario based on first-hand, experiential knowledge; current plans and procedures of individual entity, agency, or jurisdiction; and insights from training and experience.</a:t>
            </a:r>
          </a:p>
          <a:p>
            <a:pPr>
              <a:spcAft>
                <a:spcPts val="1800"/>
              </a:spcAft>
            </a:pPr>
            <a:r>
              <a:rPr lang="en-US" b="1" dirty="0"/>
              <a:t>Evaluator</a:t>
            </a:r>
            <a:r>
              <a:rPr lang="en-US" dirty="0"/>
              <a:t>: Record discussion highlights at each breakout table; don’t participate, but capture the dialogue for the After Action Report. </a:t>
            </a:r>
          </a:p>
          <a:p>
            <a:r>
              <a:rPr lang="en-US" b="1" dirty="0"/>
              <a:t>Facilitator</a:t>
            </a:r>
            <a:r>
              <a:rPr lang="en-US" dirty="0"/>
              <a:t>: Lead the exercise, provide situation updates, and moderate discussions. Provide additional information and resolve questions as needed. Key officials may also assist as subject matter experts.</a:t>
            </a:r>
          </a:p>
        </p:txBody>
      </p:sp>
    </p:spTree>
    <p:extLst>
      <p:ext uri="{BB962C8B-B14F-4D97-AF65-F5344CB8AC3E}">
        <p14:creationId xmlns:p14="http://schemas.microsoft.com/office/powerpoint/2010/main" val="1706138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B074C-08F6-137D-C746-CA060D207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/>
              </a:rPr>
              <a:t>Roles and Responsibilities </a:t>
            </a:r>
            <a:r>
              <a:rPr lang="en-US" sz="3600" dirty="0">
                <a:effectLst/>
                <a:cs typeface="Arial"/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0673D-F5B1-3881-9781-3B7B50316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3139321"/>
          </a:xfrm>
        </p:spPr>
        <p:txBody>
          <a:bodyPr vert="horz" lIns="91440" tIns="45720" rIns="91440" bIns="45720" rtlCol="0" anchor="t">
            <a:spAutoFit/>
          </a:bodyPr>
          <a:lstStyle/>
          <a:p>
            <a:pPr marL="335280" indent="-335280">
              <a:spcAft>
                <a:spcPts val="2400"/>
              </a:spcAft>
            </a:pPr>
            <a:r>
              <a:rPr lang="en-US" sz="2400" b="1" dirty="0">
                <a:cs typeface="Arial"/>
              </a:rPr>
              <a:t>Group discussion leader:</a:t>
            </a:r>
            <a:r>
              <a:rPr lang="en-US" sz="2400" dirty="0">
                <a:cs typeface="Arial"/>
              </a:rPr>
              <a:t> R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epresentative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from each table</a:t>
            </a:r>
            <a:r>
              <a:rPr lang="en-US" sz="2400" dirty="0">
                <a:solidFill>
                  <a:srgbClr val="000000"/>
                </a:solidFill>
              </a:rPr>
              <a:t> 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(volunteered by the group) who </a:t>
            </a:r>
            <a:r>
              <a:rPr lang="en-US" sz="2400" dirty="0">
                <a:solidFill>
                  <a:srgbClr val="000000"/>
                </a:solidFill>
              </a:rPr>
              <a:t>leads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the group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  <a:endParaRPr lang="en-US" sz="2400" dirty="0">
              <a:cs typeface="Arial" charset="0"/>
            </a:endParaRPr>
          </a:p>
          <a:p>
            <a:pPr marL="335280" indent="-335280"/>
            <a:r>
              <a:rPr lang="en-US" sz="2400" b="1" dirty="0">
                <a:cs typeface="Arial"/>
              </a:rPr>
              <a:t>Group recorder:</a:t>
            </a:r>
            <a:r>
              <a:rPr lang="en-US" sz="2400" dirty="0">
                <a:cs typeface="Arial"/>
              </a:rPr>
              <a:t> R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epresentative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from each table</a:t>
            </a:r>
            <a:r>
              <a:rPr lang="en-US" sz="2400" dirty="0">
                <a:solidFill>
                  <a:srgbClr val="000000"/>
                </a:solidFill>
              </a:rPr>
              <a:t> 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(volunteered by the group) who </a:t>
            </a:r>
            <a:r>
              <a:rPr lang="en-US" sz="2400" dirty="0">
                <a:solidFill>
                  <a:srgbClr val="000000"/>
                </a:solidFill>
              </a:rPr>
              <a:t>ensures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that the group discussions are kept on time, and </a:t>
            </a:r>
            <a:r>
              <a:rPr lang="en-US" sz="2400" dirty="0">
                <a:solidFill>
                  <a:srgbClr val="000000"/>
                </a:solidFill>
              </a:rPr>
              <a:t>records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the key themes discussed at the table. </a:t>
            </a:r>
          </a:p>
          <a:p>
            <a:pPr marL="335280" indent="-335280"/>
            <a:r>
              <a:rPr lang="en-US" b="1" dirty="0">
                <a:solidFill>
                  <a:srgbClr val="000000"/>
                </a:solidFill>
              </a:rPr>
              <a:t>Group reporter: </a:t>
            </a:r>
            <a:r>
              <a:rPr lang="en-US" dirty="0">
                <a:solidFill>
                  <a:srgbClr val="000000"/>
                </a:solidFill>
              </a:rPr>
              <a:t> Person who is</a:t>
            </a:r>
            <a:r>
              <a:rPr lang="en-US" sz="2400" i="0" u="none" strike="noStrike" dirty="0">
                <a:solidFill>
                  <a:srgbClr val="000000"/>
                </a:solidFill>
                <a:effectLst/>
              </a:rPr>
              <a:t> responsible for reporting out during the large group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dialogue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621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40C80-AFDA-C70A-685B-3F6F0D707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Calibri Light"/>
              </a:rPr>
              <a:t>Remaining Questions/Comments  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2BC6F-EA16-7A47-C330-8FA2B3E93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1261884"/>
          </a:xfrm>
        </p:spPr>
        <p:txBody>
          <a:bodyPr vert="horz" lIns="91440" tIns="45720" rIns="91440" bIns="45720" rtlCol="0" anchor="t">
            <a:spAutoFit/>
          </a:bodyPr>
          <a:lstStyle/>
          <a:p>
            <a:pPr marL="335280" indent="-335280">
              <a:spcAft>
                <a:spcPts val="2400"/>
              </a:spcAft>
            </a:pPr>
            <a:r>
              <a:rPr lang="en-US" sz="2800"/>
              <a:t>Any questions before we begin?</a:t>
            </a:r>
          </a:p>
          <a:p>
            <a:pPr marL="335280" indent="-335280"/>
            <a:r>
              <a:rPr lang="en-US" sz="2800">
                <a:cs typeface="Calibri"/>
              </a:rPr>
              <a:t>Are the expectations clear? </a:t>
            </a:r>
          </a:p>
        </p:txBody>
      </p:sp>
    </p:spTree>
    <p:extLst>
      <p:ext uri="{BB962C8B-B14F-4D97-AF65-F5344CB8AC3E}">
        <p14:creationId xmlns:p14="http://schemas.microsoft.com/office/powerpoint/2010/main" val="2946428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3432" y="255618"/>
            <a:ext cx="10040165" cy="1316963"/>
          </a:xfrm>
        </p:spPr>
        <p:txBody>
          <a:bodyPr/>
          <a:lstStyle/>
          <a:p>
            <a:pPr algn="ctr"/>
            <a:r>
              <a:rPr lang="en-US" sz="4300" dirty="0">
                <a:effectLst/>
              </a:rPr>
              <a:t>Module 1: </a:t>
            </a:r>
            <a:r>
              <a:rPr lang="en-US" sz="4300" dirty="0">
                <a:effectLst/>
                <a:ea typeface="+mj-lt"/>
                <a:cs typeface="+mj-lt"/>
              </a:rPr>
              <a:t>Initial Investigation &amp; </a:t>
            </a:r>
            <a:br>
              <a:rPr lang="en-US" sz="4300" dirty="0">
                <a:effectLst/>
                <a:ea typeface="+mj-lt"/>
                <a:cs typeface="+mj-lt"/>
              </a:rPr>
            </a:br>
            <a:r>
              <a:rPr lang="en-US" sz="4300" dirty="0">
                <a:effectLst/>
                <a:ea typeface="+mj-lt"/>
                <a:cs typeface="+mj-lt"/>
              </a:rPr>
              <a:t>Public Health Response</a:t>
            </a:r>
            <a:endParaRPr lang="en-US" sz="4300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742A-D017-70EC-4542-C458243CC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1815882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Presentation of Scenario — 10 min</a:t>
            </a:r>
          </a:p>
          <a:p>
            <a:pPr>
              <a:spcAft>
                <a:spcPts val="2400"/>
              </a:spcAft>
            </a:pPr>
            <a:r>
              <a:rPr lang="en-US" dirty="0"/>
              <a:t>Work Session (in breakout groups), answering questions — 30 min</a:t>
            </a:r>
          </a:p>
          <a:p>
            <a:pPr>
              <a:spcAft>
                <a:spcPts val="2400"/>
              </a:spcAft>
            </a:pPr>
            <a:r>
              <a:rPr lang="en-US" dirty="0"/>
              <a:t>Module Debrief (whole group) — 35 min</a:t>
            </a:r>
          </a:p>
        </p:txBody>
      </p:sp>
    </p:spTree>
    <p:extLst>
      <p:ext uri="{BB962C8B-B14F-4D97-AF65-F5344CB8AC3E}">
        <p14:creationId xmlns:p14="http://schemas.microsoft.com/office/powerpoint/2010/main" val="7194883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303" y="255619"/>
            <a:ext cx="10416216" cy="1287275"/>
          </a:xfrm>
        </p:spPr>
        <p:txBody>
          <a:bodyPr/>
          <a:lstStyle/>
          <a:p>
            <a:pPr algn="ctr"/>
            <a:r>
              <a:rPr lang="en-US" sz="4300" dirty="0">
                <a:effectLst/>
              </a:rPr>
              <a:t>Module 1: </a:t>
            </a:r>
            <a:r>
              <a:rPr lang="en-US" sz="4300" dirty="0">
                <a:effectLst/>
                <a:ea typeface="+mj-lt"/>
                <a:cs typeface="+mj-lt"/>
              </a:rPr>
              <a:t>Initial Investigation &amp; Public Health Response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742A-D017-70EC-4542-C458243CC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616101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November 12: Location A’s public health authorities report two confirmed hepatitis A cases to the state health department.</a:t>
            </a:r>
          </a:p>
          <a:p>
            <a:r>
              <a:rPr lang="en-US" dirty="0">
                <a:ea typeface="+mn-lt"/>
                <a:cs typeface="+mn-lt"/>
              </a:rPr>
              <a:t>Epidemiologist from Location A interviews Patients 1 &amp; 2, who work at Star Wingz Co. in Location B.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Both individuals recently traveled to Punta Cana in the Dominican Republic and report exhaustion from work due to high event volume.</a:t>
            </a:r>
          </a:p>
        </p:txBody>
      </p:sp>
    </p:spTree>
    <p:extLst>
      <p:ext uri="{BB962C8B-B14F-4D97-AF65-F5344CB8AC3E}">
        <p14:creationId xmlns:p14="http://schemas.microsoft.com/office/powerpoint/2010/main" val="2682523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877" y="148039"/>
            <a:ext cx="10416216" cy="1287275"/>
          </a:xfrm>
        </p:spPr>
        <p:txBody>
          <a:bodyPr/>
          <a:lstStyle/>
          <a:p>
            <a:pPr algn="ctr"/>
            <a:r>
              <a:rPr lang="en-US" sz="4300" dirty="0">
                <a:effectLst/>
              </a:rPr>
              <a:t>Module 1: Initial Investigation &amp; Public Health Response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742A-D017-70EC-4542-C458243CC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3139321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November 13: Location A notifies Location B’s health department of the confirmed hepatitis A cases.</a:t>
            </a:r>
          </a:p>
          <a:p>
            <a:r>
              <a:rPr lang="en-US" dirty="0">
                <a:ea typeface="+mn-lt"/>
                <a:cs typeface="+mn-lt"/>
              </a:rPr>
              <a:t>Environmental Health Specialist (EHS) in Location B reviews Star Wingz Co.’s last inspection (which was 4 months ago).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Previous minor violations noted: uncalibrated thermometers, improper glove use, overflowing grease trap, and chemical storage issues.</a:t>
            </a:r>
          </a:p>
          <a:p>
            <a:r>
              <a:rPr lang="en-US" dirty="0">
                <a:ea typeface="+mn-lt"/>
                <a:cs typeface="+mn-lt"/>
              </a:rPr>
              <a:t>Not due for another inspection for several months.</a:t>
            </a:r>
          </a:p>
        </p:txBody>
      </p:sp>
    </p:spTree>
    <p:extLst>
      <p:ext uri="{BB962C8B-B14F-4D97-AF65-F5344CB8AC3E}">
        <p14:creationId xmlns:p14="http://schemas.microsoft.com/office/powerpoint/2010/main" val="466415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9A409-0037-E757-6D8B-A0853D2E1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DF0F6-428D-FC98-80B9-EDB97F77B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877" y="172620"/>
            <a:ext cx="10416216" cy="1287275"/>
          </a:xfrm>
        </p:spPr>
        <p:txBody>
          <a:bodyPr/>
          <a:lstStyle/>
          <a:p>
            <a:pPr algn="ctr"/>
            <a:r>
              <a:rPr lang="en-US" sz="4300" dirty="0">
                <a:effectLst/>
              </a:rPr>
              <a:t>Module 1: Initial Investigation &amp; Public Health Response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93438-CF0D-C027-5020-A7D539DAC2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6182245" cy="4462760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Reporter contacts the Heath Department in Location C regarding the role of local health departments in regulating food trucks. The reporter notes that a rumor is circulating that food workers hospitalized with hepatitis A were at the Veterans Day Heroes Festival.</a:t>
            </a:r>
          </a:p>
          <a:p>
            <a:r>
              <a:rPr lang="en-US" dirty="0">
                <a:ea typeface="+mn-lt"/>
                <a:cs typeface="+mn-lt"/>
              </a:rPr>
              <a:t>These concerns were raised about food safety at public events due to social media complaints.</a:t>
            </a:r>
            <a:endParaRPr lang="en-US" dirty="0"/>
          </a:p>
          <a:p>
            <a:endParaRPr lang="en-US">
              <a:ea typeface="+mn-lt"/>
              <a:cs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15F71-0575-E219-429F-7298F7DD17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02" b="1458"/>
          <a:stretch/>
        </p:blipFill>
        <p:spPr>
          <a:xfrm>
            <a:off x="7584552" y="2023640"/>
            <a:ext cx="4440304" cy="309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350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82041"/>
            <a:ext cx="10416216" cy="691728"/>
          </a:xfrm>
        </p:spPr>
        <p:txBody>
          <a:bodyPr/>
          <a:lstStyle/>
          <a:p>
            <a:r>
              <a:rPr lang="en-US" sz="4300" dirty="0">
                <a:effectLst/>
              </a:rPr>
              <a:t>Table Activity Session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742A-D017-70EC-4542-C458243CC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185214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  <a:buFont typeface="Arial"/>
              <a:buChar char="•"/>
            </a:pPr>
            <a:r>
              <a:rPr lang="en-US"/>
              <a:t>Consider the developments while answering assigned questions.</a:t>
            </a:r>
          </a:p>
          <a:p>
            <a:pPr>
              <a:spcAft>
                <a:spcPts val="2400"/>
              </a:spcAft>
              <a:buFont typeface="Arial"/>
              <a:buChar char="•"/>
            </a:pPr>
            <a:r>
              <a:rPr lang="en-US"/>
              <a:t>Identify any additional requirements, critical issues, decisions, and questions you think should be addressed at this time.</a:t>
            </a:r>
          </a:p>
          <a:p>
            <a:pPr>
              <a:buFont typeface="Arial"/>
              <a:buChar char="•"/>
            </a:pPr>
            <a:r>
              <a:rPr lang="en-US"/>
              <a:t>Record any unanswered assigned questions or participant questions.</a:t>
            </a:r>
          </a:p>
        </p:txBody>
      </p:sp>
    </p:spTree>
    <p:extLst>
      <p:ext uri="{BB962C8B-B14F-4D97-AF65-F5344CB8AC3E}">
        <p14:creationId xmlns:p14="http://schemas.microsoft.com/office/powerpoint/2010/main" val="3396334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24A61-258B-693E-0F76-B90304ED2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Breakout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AE57B-68BF-4EA0-F91C-ABF1F9910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1138773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b="1"/>
              <a:t>30 minutes to discuss questions</a:t>
            </a:r>
          </a:p>
          <a:p>
            <a:r>
              <a:rPr lang="en-US" b="1"/>
              <a:t>35 minutes for all groups to report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C23BFF-B635-B61C-35D3-35A8CDA5F0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02" b="1458"/>
          <a:stretch/>
        </p:blipFill>
        <p:spPr>
          <a:xfrm>
            <a:off x="6841843" y="1869310"/>
            <a:ext cx="5096203" cy="353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93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5D4A9-FE90-437E-5601-10FCF0E94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8FA03-A07C-FAFA-2C8E-C3BB0A797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4647426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dirty="0"/>
              <a:t>9:30-10:00  	Welcome &amp; Intro</a:t>
            </a:r>
          </a:p>
          <a:p>
            <a:r>
              <a:rPr lang="en-US" dirty="0"/>
              <a:t>10:00-10:10		Exercise Objectives</a:t>
            </a:r>
          </a:p>
          <a:p>
            <a:r>
              <a:rPr lang="en-US" dirty="0"/>
              <a:t>10:10-11:20  	Module 1</a:t>
            </a:r>
          </a:p>
          <a:p>
            <a:r>
              <a:rPr lang="en-US" dirty="0"/>
              <a:t>11:20-12:00		Module 2 </a:t>
            </a:r>
          </a:p>
          <a:p>
            <a:r>
              <a:rPr lang="en-US" dirty="0"/>
              <a:t>12:00-1:00		Lunch Break</a:t>
            </a:r>
          </a:p>
          <a:p>
            <a:r>
              <a:rPr lang="en-US" dirty="0"/>
              <a:t>1:00-1:45		Module 2 (cont.)</a:t>
            </a:r>
          </a:p>
          <a:p>
            <a:r>
              <a:rPr lang="en-US" dirty="0"/>
              <a:t>1:45-2:30		Module 3/ Wrap-up</a:t>
            </a:r>
          </a:p>
          <a:p>
            <a:r>
              <a:rPr lang="en-US" dirty="0"/>
              <a:t>2:30-2:45		After Action Report</a:t>
            </a:r>
          </a:p>
          <a:p>
            <a:r>
              <a:rPr lang="en-US" dirty="0"/>
              <a:t>2:45-3:00		Evaluations, Certificate, Close</a:t>
            </a:r>
          </a:p>
        </p:txBody>
      </p:sp>
    </p:spTree>
    <p:extLst>
      <p:ext uri="{BB962C8B-B14F-4D97-AF65-F5344CB8AC3E}">
        <p14:creationId xmlns:p14="http://schemas.microsoft.com/office/powerpoint/2010/main" val="35509461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1C5AE-0162-AF1C-EC91-4BEB96516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65188"/>
            <a:ext cx="10040471" cy="705642"/>
          </a:xfrm>
        </p:spPr>
        <p:txBody>
          <a:bodyPr/>
          <a:lstStyle/>
          <a:p>
            <a:r>
              <a:rPr lang="en-US" dirty="0">
                <a:effectLst/>
              </a:rPr>
              <a:t>Module 2: </a:t>
            </a:r>
            <a:r>
              <a:rPr lang="en-US" dirty="0">
                <a:effectLst/>
                <a:ea typeface="+mj-lt"/>
                <a:cs typeface="+mj-lt"/>
              </a:rPr>
              <a:t>Restaurant &amp; Food Truck Findings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53972-9F6F-476D-B964-01B7274E6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4431983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dirty="0"/>
              <a:t>Presentation of Scenario — 10 min</a:t>
            </a:r>
          </a:p>
          <a:p>
            <a:r>
              <a:rPr lang="en-US" dirty="0"/>
              <a:t>Conference Call Prep (in breakout groups) — 10 min</a:t>
            </a:r>
          </a:p>
          <a:p>
            <a:r>
              <a:rPr lang="en-US" dirty="0"/>
              <a:t>Group Conference Call — 20 min</a:t>
            </a:r>
          </a:p>
          <a:p>
            <a:endParaRPr lang="en-US" dirty="0"/>
          </a:p>
          <a:p>
            <a:r>
              <a:rPr lang="en-US" dirty="0"/>
              <a:t>LUNCH</a:t>
            </a:r>
          </a:p>
          <a:p>
            <a:pPr lvl="1"/>
            <a:r>
              <a:rPr lang="en-US" dirty="0"/>
              <a:t>60 minutes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Work Session (in breakout groups) — 20 min</a:t>
            </a:r>
          </a:p>
          <a:p>
            <a:r>
              <a:rPr lang="en-US" dirty="0"/>
              <a:t>Module Debrief (whole group) — 25 min</a:t>
            </a:r>
          </a:p>
        </p:txBody>
      </p:sp>
    </p:spTree>
    <p:extLst>
      <p:ext uri="{BB962C8B-B14F-4D97-AF65-F5344CB8AC3E}">
        <p14:creationId xmlns:p14="http://schemas.microsoft.com/office/powerpoint/2010/main" val="4394234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 descr="Timeline for June 9 &#10;&#10;On June 9th, morning, food and stool specimen collection occurs ​&#10;​&#10;On June 9th, afternoon, the Local Environmental Health Specialist reviews the previous inspection reports for the grocery store, bakery, and Brad's Stateline Chicken Restaurant  ​&#10;&#10;Local Environmental Health Specialist coordinates collection of the leftovers from the party host ​&#10;Local Epidemiologist coordinates Perapak kit drop-off or pick-off / instructions for submission&#10;">
            <a:extLst>
              <a:ext uri="{FF2B5EF4-FFF2-40B4-BE49-F238E27FC236}">
                <a16:creationId xmlns:a16="http://schemas.microsoft.com/office/drawing/2014/main" id="{9367041A-F852-0E07-B3FA-B244E05999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0024347"/>
              </p:ext>
            </p:extLst>
          </p:nvPr>
        </p:nvGraphicFramePr>
        <p:xfrm>
          <a:off x="1831545" y="931639"/>
          <a:ext cx="9383281" cy="5768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82041"/>
            <a:ext cx="10416216" cy="691728"/>
          </a:xfrm>
        </p:spPr>
        <p:txBody>
          <a:bodyPr/>
          <a:lstStyle/>
          <a:p>
            <a:r>
              <a:rPr lang="en-US" sz="4300" dirty="0">
                <a:effectLst/>
              </a:rPr>
              <a:t>Module 2: </a:t>
            </a:r>
            <a:r>
              <a:rPr lang="en-US" sz="4300" dirty="0">
                <a:effectLst/>
                <a:ea typeface="+mj-lt"/>
                <a:cs typeface="+mj-lt"/>
              </a:rPr>
              <a:t>Restaurant &amp; Food Truck Findings</a:t>
            </a:r>
            <a:endParaRPr lang="en-US" sz="4300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742A-D017-70EC-4542-C458243CC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830997"/>
          </a:xfrm>
        </p:spPr>
        <p:txBody>
          <a:bodyPr vert="horz" lIns="91440" tIns="45720" rIns="91440" bIns="45720" rtlCol="0" anchor="t">
            <a:spAutoFit/>
          </a:bodyPr>
          <a:lstStyle/>
          <a:p>
            <a:pPr marL="335280" indent="-335280">
              <a:spcAft>
                <a:spcPts val="0"/>
              </a:spcAft>
            </a:pPr>
            <a:r>
              <a:rPr lang="en-US" dirty="0">
                <a:cs typeface="Calibri"/>
              </a:rPr>
              <a:t>Friday, November 15</a:t>
            </a:r>
            <a:endParaRPr lang="en-US" dirty="0"/>
          </a:p>
          <a:p>
            <a:pPr marL="335280" indent="-335280">
              <a:spcAft>
                <a:spcPts val="0"/>
              </a:spcAft>
            </a:pPr>
            <a:r>
              <a:rPr lang="en-US" dirty="0">
                <a:cs typeface="Calibri"/>
              </a:rPr>
              <a:t>Decision was made to conduct inspection of Star Wingz Co.</a:t>
            </a:r>
          </a:p>
        </p:txBody>
      </p:sp>
    </p:spTree>
    <p:extLst>
      <p:ext uri="{BB962C8B-B14F-4D97-AF65-F5344CB8AC3E}">
        <p14:creationId xmlns:p14="http://schemas.microsoft.com/office/powerpoint/2010/main" val="9374318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82041"/>
            <a:ext cx="10416216" cy="691728"/>
          </a:xfrm>
        </p:spPr>
        <p:txBody>
          <a:bodyPr/>
          <a:lstStyle/>
          <a:p>
            <a:r>
              <a:rPr lang="en-US" sz="4300" dirty="0">
                <a:effectLst/>
              </a:rPr>
              <a:t>Module 2: Restaurant &amp; Food Truck Findings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A2DB27A-74F9-59AA-CE37-63FAFE4C4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709767"/>
              </p:ext>
            </p:extLst>
          </p:nvPr>
        </p:nvGraphicFramePr>
        <p:xfrm>
          <a:off x="1939298" y="1954923"/>
          <a:ext cx="8834018" cy="3227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7009">
                  <a:extLst>
                    <a:ext uri="{9D8B030D-6E8A-4147-A177-3AD203B41FA5}">
                      <a16:colId xmlns:a16="http://schemas.microsoft.com/office/drawing/2014/main" val="822584506"/>
                    </a:ext>
                  </a:extLst>
                </a:gridCol>
                <a:gridCol w="4417009">
                  <a:extLst>
                    <a:ext uri="{9D8B030D-6E8A-4147-A177-3AD203B41FA5}">
                      <a16:colId xmlns:a16="http://schemas.microsoft.com/office/drawing/2014/main" val="1781496929"/>
                    </a:ext>
                  </a:extLst>
                </a:gridCol>
              </a:tblGrid>
              <a:tr h="361928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Summary of Violations Found at Star Wingz Co. – Location B</a:t>
                      </a:r>
                    </a:p>
                  </a:txBody>
                  <a:tcPr anchor="ctr">
                    <a:solidFill>
                      <a:srgbClr val="4871B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rgbClr val="4871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651624"/>
                  </a:ext>
                </a:extLst>
              </a:tr>
              <a:tr h="2770142">
                <a:tc>
                  <a:txBody>
                    <a:bodyPr/>
                    <a:lstStyle/>
                    <a:p>
                      <a:pPr marL="342900" indent="-342900" algn="l" rtl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en-US" sz="2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ptos"/>
                        </a:rPr>
                        <a:t>Improper cooler temperature (46°F; food ranged 41°F-47°F)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en-US" sz="2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ptos"/>
                        </a:rPr>
                        <a:t>Cross-contamination: raw chicken wings &amp; sauce reuse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en-US" sz="2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ptos"/>
                        </a:rPr>
                        <a:t>Poor handwashing practices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 panose="020B0604020202020204" pitchFamily="34" charset="0"/>
                        <a:buChar char="•"/>
                      </a:pPr>
                      <a:r>
                        <a:rPr lang="en-US" sz="2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ptos"/>
                        </a:rPr>
                        <a:t>Empty soap dispensers in employee &amp; patron restrooms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en-US" sz="2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ptos"/>
                        </a:rPr>
                        <a:t>No hairnets/restraints worn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en-US" sz="2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ptos"/>
                        </a:rPr>
                        <a:t>No handwashing reminder signs at sinks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en-US" sz="2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ptos"/>
                        </a:rPr>
                        <a:t>Improperly placed/unmarked pest traps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en-US" sz="2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ptos"/>
                        </a:rPr>
                        <a:t>Prior water damage from past kitchen fire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8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94312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82041"/>
            <a:ext cx="10050061" cy="691728"/>
          </a:xfrm>
        </p:spPr>
        <p:txBody>
          <a:bodyPr/>
          <a:lstStyle/>
          <a:p>
            <a:r>
              <a:rPr lang="en-US" sz="4300" dirty="0">
                <a:effectLst/>
              </a:rPr>
              <a:t>Module 2: Restaurant &amp; Food Truck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742A-D017-70EC-4542-C458243CC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120" y="1603337"/>
            <a:ext cx="5884108" cy="4555093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sz="2300" dirty="0">
                <a:cs typeface="Calibri"/>
              </a:rPr>
              <a:t>The food truck, "Wingz on </a:t>
            </a:r>
            <a:r>
              <a:rPr lang="en-US" sz="2300" dirty="0" err="1">
                <a:cs typeface="Calibri"/>
              </a:rPr>
              <a:t>Wheelz</a:t>
            </a:r>
            <a:r>
              <a:rPr lang="en-US" sz="2300" dirty="0">
                <a:cs typeface="Calibri"/>
              </a:rPr>
              <a:t>" is an extension of Star Wingz Co. </a:t>
            </a:r>
          </a:p>
          <a:p>
            <a:pPr>
              <a:spcAft>
                <a:spcPts val="2400"/>
              </a:spcAft>
            </a:pPr>
            <a:r>
              <a:rPr lang="en-US" sz="2300" dirty="0">
                <a:cs typeface="Calibri"/>
              </a:rPr>
              <a:t>Most food is prepared at the restaurant and then loaded into the truck.</a:t>
            </a:r>
          </a:p>
          <a:p>
            <a:r>
              <a:rPr lang="en-US" sz="2300">
                <a:ea typeface="+mn-lt"/>
                <a:cs typeface="+mn-lt"/>
              </a:rPr>
              <a:t>7 or 8 employees worked the Nov. 9-11 </a:t>
            </a:r>
            <a:r>
              <a:rPr lang="en-US" sz="2300" dirty="0">
                <a:ea typeface="+mn-lt"/>
                <a:cs typeface="+mn-lt"/>
              </a:rPr>
              <a:t>Veterans Day Heroes event.</a:t>
            </a:r>
          </a:p>
          <a:p>
            <a:r>
              <a:rPr lang="en-US" sz="2300" dirty="0">
                <a:ea typeface="+mn-lt"/>
                <a:cs typeface="+mn-lt"/>
              </a:rPr>
              <a:t>The truck was primarily staffed by local college students, with some employees having food handler training certificates. </a:t>
            </a:r>
          </a:p>
          <a:p>
            <a:endParaRPr lang="en-US" sz="230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FEC68DB-69DD-FDA2-3B45-ED7273CCB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151428"/>
              </p:ext>
            </p:extLst>
          </p:nvPr>
        </p:nvGraphicFramePr>
        <p:xfrm>
          <a:off x="1310967" y="1442064"/>
          <a:ext cx="4574120" cy="5448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4120">
                  <a:extLst>
                    <a:ext uri="{9D8B030D-6E8A-4147-A177-3AD203B41FA5}">
                      <a16:colId xmlns:a16="http://schemas.microsoft.com/office/drawing/2014/main" val="2297176487"/>
                    </a:ext>
                  </a:extLst>
                </a:gridCol>
              </a:tblGrid>
              <a:tr h="396871">
                <a:tc>
                  <a:txBody>
                    <a:bodyPr/>
                    <a:lstStyle/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2000">
                          <a:solidFill>
                            <a:schemeClr val="bg1"/>
                          </a:solidFill>
                          <a:ea typeface="+mn-lt"/>
                          <a:cs typeface="+mn-lt"/>
                        </a:rPr>
                        <a:t>Menu</a:t>
                      </a:r>
                    </a:p>
                  </a:txBody>
                  <a:tcPr anchor="ctr">
                    <a:solidFill>
                      <a:srgbClr val="4871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965377"/>
                  </a:ext>
                </a:extLst>
              </a:tr>
              <a:tr h="5047721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u="none" strike="noStrike" noProof="0">
                          <a:solidFill>
                            <a:srgbClr val="000000"/>
                          </a:solidFill>
                        </a:rPr>
                        <a:t>Wingz </a:t>
                      </a:r>
                      <a:endParaRPr lang="en-US" sz="1800"/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u="none" strike="noStrike" noProof="0">
                          <a:solidFill>
                            <a:srgbClr val="000000"/>
                          </a:solidFill>
                        </a:rPr>
                        <a:t>(6 for $8; 12 for $14; 18 for $20)</a:t>
                      </a: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</a:rPr>
                        <a:t>Choose from our signature sauces:</a:t>
                      </a:r>
                      <a:endParaRPr lang="en-US" sz="1400"/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Big City BBQ, Cajun Honey Hot, Honey Sriracha, Classic Buffalo, Spicy Garlic, Lemon Pepper (dry), Ranch (dry), Garlic Parm (dry). </a:t>
                      </a:r>
                      <a:endParaRPr lang="en-US" sz="1400"/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S</a:t>
                      </a: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</a:rPr>
                        <a:t>erved with celery, carrot sticks. </a:t>
                      </a:r>
                      <a:endParaRPr lang="en-US" sz="1400"/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</a:rPr>
                        <a:t>*A cup of ranch or blue cheese $1</a:t>
                      </a:r>
                      <a:endParaRPr lang="en-US" sz="1400"/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u="none" strike="noStrike" noProof="0" err="1">
                          <a:solidFill>
                            <a:srgbClr val="000000"/>
                          </a:solidFill>
                        </a:rPr>
                        <a:t>Burgerz</a:t>
                      </a:r>
                      <a:r>
                        <a:rPr lang="en-US" sz="1800" b="1" i="0" u="none" strike="noStrike" noProof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Plain Jane - $12</a:t>
                      </a:r>
                      <a:b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</a:b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Double beef on a toasted bun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latin typeface="Aptos"/>
                      </a:endParaRPr>
                    </a:p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Average Joe - $13</a:t>
                      </a:r>
                      <a:b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</a:b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Double beef with American cheese and bacon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latin typeface="Aptos"/>
                      </a:endParaRPr>
                    </a:p>
                    <a:p>
                      <a:pPr marL="28575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City Slicker - $16</a:t>
                      </a:r>
                      <a:b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</a:b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Double beef, bacon, jalapenos, pepperjack cheese, onion ring, house-made western sauce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latin typeface="Aptos"/>
                      </a:endParaRP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Freebies: lettuce, tomato, onion, pickle, ketchup, mustard, and mayo upon request</a:t>
                      </a:r>
                      <a:br>
                        <a:rPr lang="en-US" sz="14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</a:br>
                      <a:r>
                        <a:rPr lang="en-US" sz="105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Hamburgers cooked rare, medium rare or pink in the middle may be undercooked and are served only upon request (consumption of raw beef may result in foodborne illness). 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Sidez:</a:t>
                      </a:r>
                      <a:r>
                        <a:rPr lang="en-US" sz="1200" b="1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 </a:t>
                      </a:r>
                      <a:endParaRPr lang="en-US" sz="1200" b="0" i="0" u="none" strike="noStrike" noProof="0">
                        <a:solidFill>
                          <a:srgbClr val="000000"/>
                        </a:solidFill>
                        <a:latin typeface="Aptos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>
                          <a:solidFill>
                            <a:srgbClr val="000000"/>
                          </a:solidFill>
                          <a:latin typeface="Aptos"/>
                        </a:rPr>
                        <a:t>Hand cut fries (small) - $8; Hand cut fries (large) - $12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940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0332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8" y="590601"/>
            <a:ext cx="10416216" cy="691728"/>
          </a:xfrm>
        </p:spPr>
        <p:txBody>
          <a:bodyPr/>
          <a:lstStyle/>
          <a:p>
            <a:r>
              <a:rPr lang="en-US" sz="4300" dirty="0">
                <a:effectLst/>
              </a:rPr>
              <a:t>Module 2: Veterans Day Heroes 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742A-D017-70EC-4542-C458243CC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8244328" cy="5047536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Thousands of people from different areas attended the Veterans Day Heroes Festival</a:t>
            </a:r>
            <a:endParaRPr lang="en-US" dirty="0"/>
          </a:p>
          <a:p>
            <a:pPr lvl="1"/>
            <a:r>
              <a:rPr lang="en-US" dirty="0">
                <a:ea typeface="+mn-lt"/>
                <a:cs typeface="+mn-lt"/>
              </a:rPr>
              <a:t>Hours: 10a-10p Nov. 9, 10a-10p Nov. 10, and 10a-2p Nov. 11</a:t>
            </a:r>
          </a:p>
          <a:p>
            <a:r>
              <a:rPr lang="en-US" dirty="0">
                <a:ea typeface="+mn-lt"/>
                <a:cs typeface="+mn-lt"/>
              </a:rPr>
              <a:t>8 food trucks served food in a semi-outdoor venue</a:t>
            </a:r>
          </a:p>
          <a:p>
            <a:r>
              <a:rPr lang="en-US" dirty="0"/>
              <a:t>No worker roster available for food truck shifts at the festival</a:t>
            </a:r>
          </a:p>
          <a:p>
            <a:r>
              <a:rPr lang="en-US" dirty="0"/>
              <a:t>Festival ticket registrations were obtained (limited contact info)</a:t>
            </a:r>
          </a:p>
          <a:p>
            <a:r>
              <a:rPr lang="en-US" dirty="0"/>
              <a:t>Some attendees paid at the gate or received free entry (tracking difficult)</a:t>
            </a:r>
          </a:p>
          <a:p>
            <a:endParaRPr lang="en-US" dirty="0"/>
          </a:p>
        </p:txBody>
      </p:sp>
      <p:pic>
        <p:nvPicPr>
          <p:cNvPr id="5" name="Picture 4" descr="Us Flag Vector Images – Browse 3,382,110 Stock Photos, Vectors, and Video |  Adobe Stock">
            <a:extLst>
              <a:ext uri="{FF2B5EF4-FFF2-40B4-BE49-F238E27FC236}">
                <a16:creationId xmlns:a16="http://schemas.microsoft.com/office/drawing/2014/main" id="{D6A486FC-7D04-7E4F-E0D2-F442C1EE9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849" y="2077539"/>
            <a:ext cx="2141873" cy="112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7993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35A1-ECF0-38A2-5F4A-53BDE5264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82041"/>
            <a:ext cx="10416216" cy="691728"/>
          </a:xfrm>
        </p:spPr>
        <p:txBody>
          <a:bodyPr/>
          <a:lstStyle/>
          <a:p>
            <a:r>
              <a:rPr lang="en-US" sz="4300" dirty="0">
                <a:effectLst/>
              </a:rPr>
              <a:t>Module 2: Community News &amp; 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F742A-D017-70EC-4542-C458243CC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1138773"/>
          </a:xfrm>
        </p:spPr>
        <p:txBody>
          <a:bodyPr vert="horz" lIns="91440" tIns="45720" rIns="91440" bIns="45720" rtlCol="0" anchor="t">
            <a:spAutoFit/>
          </a:bodyPr>
          <a:lstStyle/>
          <a:p>
            <a:pPr marL="335280" indent="-335280">
              <a:spcAft>
                <a:spcPts val="2400"/>
              </a:spcAft>
            </a:pPr>
            <a:endParaRPr lang="en-US" sz="2400">
              <a:cs typeface="Calibri"/>
            </a:endParaRPr>
          </a:p>
          <a:p>
            <a:pPr marL="335280" indent="-335280">
              <a:spcAft>
                <a:spcPts val="2400"/>
              </a:spcAft>
            </a:pPr>
            <a:endParaRPr lang="en-US">
              <a:cs typeface="Calibri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7BA0A2A-3365-E032-3EA4-D513EAC40A06}"/>
              </a:ext>
            </a:extLst>
          </p:cNvPr>
          <p:cNvSpPr txBox="1">
            <a:spLocks/>
          </p:cNvSpPr>
          <p:nvPr/>
        </p:nvSpPr>
        <p:spPr>
          <a:xfrm>
            <a:off x="1313328" y="1870532"/>
            <a:ext cx="6733935" cy="43088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+mn-lt"/>
                <a:cs typeface="+mn-lt"/>
              </a:rPr>
              <a:t>Article published Nov. 17 (see Appendix B) quoting health department spokesperson</a:t>
            </a:r>
          </a:p>
          <a:p>
            <a:r>
              <a:rPr lang="en-US" dirty="0"/>
              <a:t>&gt;30 calls and emails to health department in Location C</a:t>
            </a:r>
          </a:p>
          <a:p>
            <a:pPr lvl="1"/>
            <a:r>
              <a:rPr lang="en-US" dirty="0"/>
              <a:t>18 of these individuals complained about a burger and wing truck at the Veterans Day Heroes Festival</a:t>
            </a:r>
          </a:p>
          <a:p>
            <a:r>
              <a:rPr lang="en-US" dirty="0"/>
              <a:t>Social media chatter across region (Locations A, B, and C) increased</a:t>
            </a:r>
          </a:p>
          <a:p>
            <a:endParaRPr lang="en-US" dirty="0"/>
          </a:p>
        </p:txBody>
      </p:sp>
      <p:pic>
        <p:nvPicPr>
          <p:cNvPr id="6" name="Picture 5" descr="A screenshot of a social media post&#10;&#10;AI-generated content may be incorrect.">
            <a:extLst>
              <a:ext uri="{FF2B5EF4-FFF2-40B4-BE49-F238E27FC236}">
                <a16:creationId xmlns:a16="http://schemas.microsoft.com/office/drawing/2014/main" id="{7BF2F348-4722-82C5-C93F-73E46C174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6404" y="2032227"/>
            <a:ext cx="3720193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791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09652-6B65-70BF-89EB-CBE3F387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Module 2: Summary of Social Media Posts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756F2-7BDD-38F3-5A0F-FD6319E2B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31950"/>
            <a:ext cx="10040472" cy="4462760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sz="2000" dirty="0">
                <a:ea typeface="+mn-lt"/>
                <a:cs typeface="+mn-lt"/>
              </a:rPr>
              <a:t>“</a:t>
            </a:r>
            <a:r>
              <a:rPr lang="en-US" sz="2000" i="1" dirty="0">
                <a:ea typeface="+mn-lt"/>
                <a:cs typeface="+mn-lt"/>
              </a:rPr>
              <a:t>Hepatitis? Restaurants need to check their employees for drug use!”</a:t>
            </a:r>
            <a:endParaRPr lang="en-US" sz="2000" dirty="0"/>
          </a:p>
          <a:p>
            <a:r>
              <a:rPr lang="en-US" sz="2000" i="1" dirty="0">
                <a:ea typeface="+mn-lt"/>
                <a:cs typeface="+mn-lt"/>
              </a:rPr>
              <a:t> “Rumor has it the food truck workers were sick and still serving food. This is disgusting – where’s the accountability?”</a:t>
            </a:r>
            <a:endParaRPr lang="en-US" sz="2000" dirty="0"/>
          </a:p>
          <a:p>
            <a:r>
              <a:rPr lang="en-US" sz="2000" i="1" dirty="0">
                <a:ea typeface="+mn-lt"/>
                <a:cs typeface="+mn-lt"/>
              </a:rPr>
              <a:t>“I heard someone got hepatitis A from the burgers at the Veterans event. Is this true?”</a:t>
            </a:r>
            <a:endParaRPr lang="en-US" sz="2000" dirty="0"/>
          </a:p>
          <a:p>
            <a:r>
              <a:rPr lang="en-US" sz="2000" i="1" dirty="0">
                <a:ea typeface="+mn-lt"/>
                <a:cs typeface="+mn-lt"/>
              </a:rPr>
              <a:t>“Where was the health department when this food truck was serving unsafe food all weekend? They should have acted sooner!”</a:t>
            </a:r>
            <a:endParaRPr lang="en-US" sz="2000" i="1" dirty="0"/>
          </a:p>
          <a:p>
            <a:r>
              <a:rPr lang="en-US" sz="2000" i="1" dirty="0">
                <a:ea typeface="+mn-lt"/>
                <a:cs typeface="+mn-lt"/>
              </a:rPr>
              <a:t>“Don’t fall for the government’s fear tactics! Vaccines aren’t necessary for a virus most people don’t even catch. Do your research!”</a:t>
            </a:r>
          </a:p>
          <a:p>
            <a:r>
              <a:rPr lang="en-US" sz="2000" i="1" dirty="0">
                <a:ea typeface="+mn-lt"/>
                <a:cs typeface="+mn-lt"/>
              </a:rPr>
              <a:t>“Health officials failed to protect us from unsafe food, and now they want to fix it with vaccines? No thanks!”</a:t>
            </a:r>
            <a:endParaRPr lang="en-US" sz="2000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3602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486D8-0365-86AF-462D-DC5A1E496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75084"/>
            <a:ext cx="10040471" cy="705642"/>
          </a:xfrm>
        </p:spPr>
        <p:txBody>
          <a:bodyPr/>
          <a:lstStyle/>
          <a:p>
            <a:r>
              <a:rPr lang="en-US">
                <a:effectLst/>
              </a:rPr>
              <a:t>Module 2: Health Department Advisory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C27CA-0BA1-47F4-D554-D8FCCE0D5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326222" cy="2092881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dirty="0"/>
              <a:t>Draft language between all three health department supervisors has been circulating about a coordinated media campaign and public announcement (see Appendix C).</a:t>
            </a:r>
          </a:p>
          <a:p>
            <a:r>
              <a:rPr lang="en-US" dirty="0"/>
              <a:t>Text in </a:t>
            </a:r>
            <a:r>
              <a:rPr lang="en-US" b="1" dirty="0"/>
              <a:t>BOLD </a:t>
            </a:r>
            <a:r>
              <a:rPr lang="en-US" dirty="0"/>
              <a:t>represents debated statements; officials are having difficulty coming to agreement.</a:t>
            </a:r>
          </a:p>
        </p:txBody>
      </p:sp>
    </p:spTree>
    <p:extLst>
      <p:ext uri="{BB962C8B-B14F-4D97-AF65-F5344CB8AC3E}">
        <p14:creationId xmlns:p14="http://schemas.microsoft.com/office/powerpoint/2010/main" val="5097123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03B15-35D4-250E-D9BB-0CE7D35D9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96FFC-FE51-E7FB-DECB-CDAE57DC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75084"/>
            <a:ext cx="10040471" cy="705642"/>
          </a:xfrm>
        </p:spPr>
        <p:txBody>
          <a:bodyPr/>
          <a:lstStyle/>
          <a:p>
            <a:r>
              <a:rPr lang="en-US" dirty="0">
                <a:effectLst/>
              </a:rPr>
              <a:t>Module 2: Pending Conference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87797-4B9E-9259-516D-6502DC955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7033294" cy="4247317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dirty="0"/>
              <a:t>URGENT! A meeting invite appears in your inbox for a joint conference call in 10 minutes.</a:t>
            </a:r>
          </a:p>
          <a:p>
            <a:r>
              <a:rPr lang="en-US" dirty="0"/>
              <a:t>Action must be taken – come prepared to discuss plans for mitigating and preventing the multi-jurisdictional outbreak.</a:t>
            </a:r>
          </a:p>
          <a:p>
            <a:r>
              <a:rPr lang="en-US" dirty="0"/>
              <a:t>State and local (Locations A, B, &amp; C) public health officials are on the invite list (e.g., EHS, Epi, SRA, PIO).</a:t>
            </a:r>
          </a:p>
          <a:p>
            <a:r>
              <a:rPr lang="en-US" dirty="0"/>
              <a:t>Spend 10 minutes in your group preparing for the call.</a:t>
            </a:r>
          </a:p>
        </p:txBody>
      </p:sp>
      <p:pic>
        <p:nvPicPr>
          <p:cNvPr id="4" name="Picture 3" descr="Did You Get an Urgent Email From Your CEO? | CU Management">
            <a:extLst>
              <a:ext uri="{FF2B5EF4-FFF2-40B4-BE49-F238E27FC236}">
                <a16:creationId xmlns:a16="http://schemas.microsoft.com/office/drawing/2014/main" id="{AE5E8F29-5397-6CFD-BBBD-9878BBC16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8830" y="2466662"/>
            <a:ext cx="3287484" cy="192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794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0DBFB-5650-F43F-8753-BB7AF6370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Summary of Timeline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094E37F-7625-2B5B-379C-213B2968F0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6530745"/>
              </p:ext>
            </p:extLst>
          </p:nvPr>
        </p:nvGraphicFramePr>
        <p:xfrm>
          <a:off x="1422838" y="1714428"/>
          <a:ext cx="9828373" cy="4934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164215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5D4DB-47E2-25B4-B984-16E363008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</a:rPr>
              <a:t>Funding Acknowledgement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E2585-2A75-8380-C421-71BF08230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985433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sz="2400" b="0" i="0" u="none" strike="noStrike">
                <a:solidFill>
                  <a:srgbClr val="3A3A3A"/>
                </a:solidFill>
                <a:effectLst/>
              </a:rPr>
              <a:t>The development of this exercise was supported by the Food and Drug Administration (FDA) of the U.S. Department of Health and Human Services (HHS) as part of a financial assistance award [FAIN] totaling $500,000 with 100 percent funded by FDA/HHS. </a:t>
            </a:r>
            <a:endParaRPr lang="en-US"/>
          </a:p>
          <a:p>
            <a:r>
              <a:rPr lang="en-US" sz="2400" b="0" i="0" u="none" strike="noStrike">
                <a:solidFill>
                  <a:srgbClr val="3A3A3A"/>
                </a:solidFill>
                <a:effectLst/>
              </a:rPr>
              <a:t>The contents are those of the authors and</a:t>
            </a:r>
            <a:r>
              <a:rPr lang="en-US" sz="2400">
                <a:solidFill>
                  <a:srgbClr val="500050"/>
                </a:solidFill>
              </a:rPr>
              <a:t> </a:t>
            </a:r>
            <a:r>
              <a:rPr lang="en-US" sz="2400" b="0" i="0" u="none" strike="noStrike">
                <a:solidFill>
                  <a:srgbClr val="3A3A3A"/>
                </a:solidFill>
                <a:effectLst/>
              </a:rPr>
              <a:t>do not necessarily represent the official views of, nor an endorsement by</a:t>
            </a:r>
            <a:r>
              <a:rPr lang="en-US" sz="2400">
                <a:solidFill>
                  <a:srgbClr val="3A3A3A"/>
                </a:solidFill>
              </a:rPr>
              <a:t>,</a:t>
            </a:r>
            <a:r>
              <a:rPr lang="en-US" sz="2400" b="0" i="0" u="none" strike="noStrike">
                <a:solidFill>
                  <a:srgbClr val="3A3A3A"/>
                </a:solidFill>
                <a:effectLst/>
              </a:rPr>
              <a:t> FDA/HHS or the U.S. Government.</a:t>
            </a:r>
            <a:endParaRPr lang="en-US" sz="2400" b="0" i="0" u="none" strike="noStrike">
              <a:solidFill>
                <a:srgbClr val="500050"/>
              </a:solidFill>
              <a:effectLst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569446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9CC3D-F0DF-ED85-0E51-F192737B8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5E283-61C8-D639-C883-B59B5E7FB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>
                <a:effectLst/>
              </a:rPr>
              <a:t>Module 2: The Conference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4EA93-A32C-6634-90C2-E8936AFDB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5991239" cy="22544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Who would organize and lead this call?</a:t>
            </a:r>
          </a:p>
          <a:p>
            <a:endParaRPr lang="en-US" dirty="0"/>
          </a:p>
          <a:p>
            <a:r>
              <a:rPr lang="en-US" dirty="0"/>
              <a:t>Spend 20 minutes “on the call,” discussing as a group. </a:t>
            </a:r>
          </a:p>
        </p:txBody>
      </p:sp>
      <p:pic>
        <p:nvPicPr>
          <p:cNvPr id="6" name="Picture 5" descr="Business people video conferencing">
            <a:extLst>
              <a:ext uri="{FF2B5EF4-FFF2-40B4-BE49-F238E27FC236}">
                <a16:creationId xmlns:a16="http://schemas.microsoft.com/office/drawing/2014/main" id="{24263F2E-4BB1-B5D8-E4D0-A62A0118E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1" r="16332" b="-1"/>
          <a:stretch/>
        </p:blipFill>
        <p:spPr>
          <a:xfrm>
            <a:off x="7636017" y="1870532"/>
            <a:ext cx="3837328" cy="3222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49743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40694-F1EC-6E3D-98B4-D4C44141C0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524000" y="1721453"/>
            <a:ext cx="9144000" cy="15787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en-US" b="1" dirty="0">
                <a:solidFill>
                  <a:schemeClr val="bg1"/>
                </a:solidFill>
              </a:rPr>
              <a:t>Lunch | 60-Minute Break</a:t>
            </a:r>
          </a:p>
        </p:txBody>
      </p:sp>
    </p:spTree>
    <p:extLst>
      <p:ext uri="{BB962C8B-B14F-4D97-AF65-F5344CB8AC3E}">
        <p14:creationId xmlns:p14="http://schemas.microsoft.com/office/powerpoint/2010/main" val="30998661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97804-E5E0-EA46-14BA-E1B3A8577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Table Activity Session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C83DA-A471-FF3E-8D24-DE1CBE2B2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3385542"/>
          </a:xfrm>
        </p:spPr>
        <p:txBody>
          <a:bodyPr vert="horz" lIns="91440" tIns="45720" rIns="91440" bIns="45720" rtlCol="0" anchor="t">
            <a:sp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/>
              <a:t>For the next ~20 minutes:</a:t>
            </a:r>
            <a:endParaRPr lang="en-US"/>
          </a:p>
          <a:p>
            <a:pPr>
              <a:spcAft>
                <a:spcPts val="2400"/>
              </a:spcAft>
            </a:pPr>
            <a:r>
              <a:rPr lang="en-US" dirty="0"/>
              <a:t>Consider the developments while answering assigned questions.</a:t>
            </a:r>
          </a:p>
          <a:p>
            <a:pPr>
              <a:spcAft>
                <a:spcPts val="2400"/>
              </a:spcAft>
            </a:pPr>
            <a:r>
              <a:rPr lang="en-US" dirty="0"/>
              <a:t>Identify any additional requirements, critical issues, decisions, and questions you think should be addressed at this time.</a:t>
            </a:r>
          </a:p>
          <a:p>
            <a:r>
              <a:rPr lang="en-US" dirty="0"/>
              <a:t>Record any unanswered assigned questions or participant questions.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476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99075-5F67-E0FC-2494-8FCAC06AF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29F8F-8A92-999B-F42B-23045272E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Module 2: Report-Out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D332D-8DD5-CA22-6A70-43F6B7C6F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461665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b="1" dirty="0"/>
              <a:t>25 minutes for all groups to report</a:t>
            </a:r>
          </a:p>
        </p:txBody>
      </p:sp>
    </p:spTree>
    <p:extLst>
      <p:ext uri="{BB962C8B-B14F-4D97-AF65-F5344CB8AC3E}">
        <p14:creationId xmlns:p14="http://schemas.microsoft.com/office/powerpoint/2010/main" val="34427887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A25ED-FB70-FE91-FAD6-BE83AC59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Module 3: Conclusions &amp; Wrap-Up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8194C-4F5A-0558-E11D-D995465ED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3693319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Group Discussion — 45 minutes</a:t>
            </a:r>
          </a:p>
          <a:p>
            <a:pPr>
              <a:spcAft>
                <a:spcPts val="2400"/>
              </a:spcAft>
            </a:pPr>
            <a:endParaRPr lang="en-US" dirty="0"/>
          </a:p>
          <a:p>
            <a:pPr>
              <a:spcAft>
                <a:spcPts val="2400"/>
              </a:spcAft>
            </a:pPr>
            <a:r>
              <a:rPr lang="en-US" dirty="0"/>
              <a:t>Followed by</a:t>
            </a:r>
          </a:p>
          <a:p>
            <a:pPr lvl="1">
              <a:spcAft>
                <a:spcPts val="2400"/>
              </a:spcAft>
            </a:pPr>
            <a:r>
              <a:rPr lang="en-US" dirty="0"/>
              <a:t>After Action Report — 15 minutes</a:t>
            </a:r>
          </a:p>
          <a:p>
            <a:pPr lvl="1"/>
            <a:r>
              <a:rPr lang="en-US" dirty="0"/>
              <a:t>Wrap-up (evals, certificates) — 15 minutes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525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F3049-CE20-EF88-57DD-9EECEA7A0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Module 3: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D6D21-D8D5-4E9F-8377-C20EEE57E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37758"/>
            <a:ext cx="10040472" cy="1877437"/>
          </a:xfrm>
        </p:spPr>
        <p:txBody>
          <a:bodyPr vert="horz" lIns="91440" tIns="45720" rIns="91440" bIns="45720" rtlCol="0" anchor="t">
            <a:sp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dirty="0"/>
              <a:t>Mid-December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dirty="0"/>
              <a:t>Before everyone goes on holiday, the organizational leads from Locations A, B, and C convene to discuss updates to hepatitis A cases in the different locations and determine how the issue could have been better addressed. </a:t>
            </a:r>
          </a:p>
        </p:txBody>
      </p:sp>
    </p:spTree>
    <p:extLst>
      <p:ext uri="{BB962C8B-B14F-4D97-AF65-F5344CB8AC3E}">
        <p14:creationId xmlns:p14="http://schemas.microsoft.com/office/powerpoint/2010/main" val="12991417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63208-5589-5399-BA2F-F8CB57EBE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3EEB8-562C-4FE7-7634-CBA3AAD57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Group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58EE-5F17-2AFF-56AA-99988893E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9" y="1479183"/>
            <a:ext cx="10040472" cy="4493538"/>
          </a:xfrm>
        </p:spPr>
        <p:txBody>
          <a:bodyPr vert="horz" lIns="91440" tIns="45720" rIns="91440" bIns="45720" rtlCol="0" anchor="t">
            <a:spAutoFit/>
          </a:bodyPr>
          <a:lstStyle/>
          <a:p>
            <a:pPr marL="342900" indent="-342900">
              <a:spcAft>
                <a:spcPts val="2400"/>
              </a:spcAft>
            </a:pPr>
            <a:r>
              <a:rPr lang="en-US" dirty="0"/>
              <a:t>As part of the overall public health outreach strategy, what percent of event attendees contacted would be considered successful? (e.g., 25%, 50%, 95%)? What percentage might have responded?</a:t>
            </a:r>
            <a:endParaRPr lang="en-US" b="1" dirty="0"/>
          </a:p>
          <a:p>
            <a:pPr lvl="1"/>
            <a:r>
              <a:rPr lang="en-US" sz="2000" dirty="0"/>
              <a:t>How would additional members of the public who might have been exposed from the food truck and restaurant’s other catering activities during that period be contacted? What would be considered a ‘successful’ contact percentage?</a:t>
            </a:r>
          </a:p>
          <a:p>
            <a:pPr lvl="1"/>
            <a:r>
              <a:rPr lang="en-US" sz="2000" dirty="0"/>
              <a:t>Are there any novel methods for navigating the challenges of finding and contacting potentially affected members of the public?</a:t>
            </a:r>
          </a:p>
          <a:p>
            <a:pPr lvl="1"/>
            <a:r>
              <a:rPr lang="en-US" sz="2000" dirty="0"/>
              <a:t>Are there any experiences or lessons learned that you can apply from previous investigations?</a:t>
            </a:r>
          </a:p>
          <a:p>
            <a:pPr marL="0" indent="0">
              <a:spcAft>
                <a:spcPts val="2400"/>
              </a:spcAft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65497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24A61-258B-693E-0F76-B90304ED2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Group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AE57B-68BF-4EA0-F91C-ABF1F9910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706557"/>
            <a:ext cx="10040472" cy="2554545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What would be considered a successful vaccination campaign (e.g., 80% of exposed individuals who are contacted get vaccinated)?</a:t>
            </a:r>
          </a:p>
          <a:p>
            <a:pPr>
              <a:spcAft>
                <a:spcPts val="2400"/>
              </a:spcAft>
            </a:pPr>
            <a:endParaRPr lang="en-US" dirty="0"/>
          </a:p>
          <a:p>
            <a:pPr>
              <a:spcAft>
                <a:spcPts val="2400"/>
              </a:spcAft>
            </a:pPr>
            <a:r>
              <a:rPr lang="en-US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</a:rPr>
              <a:t>What types of activities would you anticipate if there had been reported cases resulting from the event?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168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5766A-8D99-7A58-5C57-25D99A2E4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99DB4-49B8-8011-50DB-BF30DE1D8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Group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E4661-1C2A-9A81-0AAC-2A0CB0AE8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706557"/>
            <a:ext cx="10040472" cy="4524315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sz="2800" dirty="0"/>
              <a:t>What communication barriers do you foresee in your jurisdiction if a situation such as this one played out in real life?</a:t>
            </a:r>
          </a:p>
          <a:p>
            <a:pPr lvl="1"/>
            <a:r>
              <a:rPr lang="en-US" sz="2400" dirty="0"/>
              <a:t>With the general public?</a:t>
            </a:r>
          </a:p>
          <a:p>
            <a:pPr lvl="1"/>
            <a:r>
              <a:rPr lang="en-US" sz="2400" dirty="0"/>
              <a:t>With peers and colleagues in other jurisdictions?</a:t>
            </a:r>
          </a:p>
          <a:p>
            <a:pPr lvl="1"/>
            <a:endParaRPr lang="en-US" sz="2400" dirty="0"/>
          </a:p>
          <a:p>
            <a:r>
              <a:rPr lang="en-US" sz="2800" dirty="0"/>
              <a:t>How would the overall response to this foodborne illness outbreak change if no environmental health violations were observed? </a:t>
            </a:r>
          </a:p>
          <a:p>
            <a:pPr marL="0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47728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D8C2E-1FA7-DCB8-449C-334F69839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EE1F8-5EFC-49A5-C2AC-4A89B6B66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 charset="0"/>
              </a:rPr>
              <a:t>Recapping Exercise Objectives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07069E-8D63-D935-0D00-CDEB009F8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4031873"/>
          </a:xfrm>
        </p:spPr>
        <p:txBody>
          <a:bodyPr vert="horz" lIns="91440" tIns="45720" rIns="91440" bIns="45720" rtlCol="0" anchor="t">
            <a:spAutoFit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/>
              <a:t>Recapping learning objectives:</a:t>
            </a:r>
          </a:p>
          <a:p>
            <a:pPr lvl="1">
              <a:spcAft>
                <a:spcPts val="2400"/>
              </a:spcAft>
            </a:pPr>
            <a:r>
              <a:rPr lang="en-US" sz="2400" dirty="0"/>
              <a:t>Understand the importance of internal (interjurisdictional) communications and coordination to react proactively to public health issues. </a:t>
            </a:r>
          </a:p>
          <a:p>
            <a:pPr lvl="1">
              <a:spcAft>
                <a:spcPts val="2400"/>
              </a:spcAft>
            </a:pPr>
            <a:r>
              <a:rPr lang="en-US" sz="2400" dirty="0"/>
              <a:t>Develop and/or review existing external (public) communications in collaboration with other public health partners that provide comprehensive and collaborative ideas, strategies, and solutions to mitigate the public health impact of a potential foodborne illness outbreak or contamination event.</a:t>
            </a:r>
          </a:p>
        </p:txBody>
      </p:sp>
    </p:spTree>
    <p:extLst>
      <p:ext uri="{BB962C8B-B14F-4D97-AF65-F5344CB8AC3E}">
        <p14:creationId xmlns:p14="http://schemas.microsoft.com/office/powerpoint/2010/main" val="505870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63E82-EC60-DA80-6AC9-0D50DC98B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Calibri Light"/>
              </a:rPr>
              <a:t>Acknowledgements </a:t>
            </a:r>
            <a:r>
              <a:rPr lang="en-US" sz="3600" dirty="0">
                <a:effectLst/>
                <a:cs typeface="Calibri Light"/>
              </a:rPr>
              <a:t>(continued)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C092E-B51B-BD32-A40E-F2BE5A44F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523768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/>
              <a:t>Thank you to the volunteer subject matter experts: </a:t>
            </a:r>
          </a:p>
          <a:p>
            <a:pPr lvl="1">
              <a:spcAft>
                <a:spcPts val="0"/>
              </a:spcAft>
            </a:pPr>
            <a:r>
              <a:rPr lang="en-US" dirty="0"/>
              <a:t>Kemi Oni (Iowa Department of Health)</a:t>
            </a:r>
          </a:p>
          <a:p>
            <a:pPr lvl="1">
              <a:spcAft>
                <a:spcPts val="0"/>
              </a:spcAft>
            </a:pPr>
            <a:r>
              <a:rPr lang="en-US" dirty="0"/>
              <a:t>Brad Deacon (Michigan Department of Agriculture and Rural Development)</a:t>
            </a:r>
          </a:p>
          <a:p>
            <a:pPr lvl="1">
              <a:spcAft>
                <a:spcPts val="0"/>
              </a:spcAft>
            </a:pPr>
            <a:r>
              <a:rPr lang="en-US" dirty="0"/>
              <a:t>Kelly Kline (Pennsylvania Department of Agriculture)</a:t>
            </a:r>
          </a:p>
          <a:p>
            <a:pPr lvl="1">
              <a:spcAft>
                <a:spcPts val="0"/>
              </a:spcAft>
            </a:pPr>
            <a:r>
              <a:rPr lang="en-US" dirty="0"/>
              <a:t>Jason </a:t>
            </a:r>
            <a:r>
              <a:rPr lang="en-US" dirty="0" err="1"/>
              <a:t>Bashura</a:t>
            </a:r>
            <a:r>
              <a:rPr lang="en-US" dirty="0"/>
              <a:t> (PepsiCo R&amp;D)</a:t>
            </a:r>
          </a:p>
          <a:p>
            <a:pPr lvl="1">
              <a:spcAft>
                <a:spcPts val="0"/>
              </a:spcAft>
            </a:pPr>
            <a:endParaRPr lang="en-US"/>
          </a:p>
          <a:p>
            <a:pPr>
              <a:spcAft>
                <a:spcPts val="0"/>
              </a:spcAft>
            </a:pPr>
            <a:r>
              <a:rPr lang="en-US" dirty="0"/>
              <a:t>Developed by AFDO and Food Safety Strategy, LLC </a:t>
            </a:r>
          </a:p>
        </p:txBody>
      </p:sp>
    </p:spTree>
    <p:extLst>
      <p:ext uri="{BB962C8B-B14F-4D97-AF65-F5344CB8AC3E}">
        <p14:creationId xmlns:p14="http://schemas.microsoft.com/office/powerpoint/2010/main" val="40055595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8947C-8152-345B-40D8-16082A78E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FCBC8-857D-BE1F-3118-3C2AD64EC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/>
              </a:rPr>
              <a:t>Recapping Exercise Objectives </a:t>
            </a:r>
            <a:r>
              <a:rPr lang="en-US" sz="3600" dirty="0">
                <a:effectLst/>
                <a:cs typeface="Arial"/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70AE9-B320-61E2-09CB-EA49D6528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616101"/>
          </a:xfrm>
        </p:spPr>
        <p:txBody>
          <a:bodyPr/>
          <a:lstStyle/>
          <a:p>
            <a:pPr marL="1005840" lvl="1" indent="-335280" fontAlgn="base">
              <a:spcAft>
                <a:spcPts val="2400"/>
              </a:spcAft>
            </a:pPr>
            <a:r>
              <a:rPr lang="en-US" sz="2400"/>
              <a:t>Describe how the environmental assessment and appropriate measures of control support effective response and action to identified food safety and public health risks. </a:t>
            </a:r>
          </a:p>
          <a:p>
            <a:pPr marL="1005840" lvl="1" indent="-335280" fontAlgn="base">
              <a:spcAft>
                <a:spcPts val="2400"/>
              </a:spcAft>
            </a:pPr>
            <a:r>
              <a:rPr lang="en-US" sz="2400"/>
              <a:t>Use a collaborative approach to efficiently deploy the responsibilities of each agency/discipline to implement proactive solutions during situations that may impact public health. </a:t>
            </a:r>
          </a:p>
        </p:txBody>
      </p:sp>
    </p:spTree>
    <p:extLst>
      <p:ext uri="{BB962C8B-B14F-4D97-AF65-F5344CB8AC3E}">
        <p14:creationId xmlns:p14="http://schemas.microsoft.com/office/powerpoint/2010/main" val="20458534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27DF9-4200-754D-EA54-47E681543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391F9-6C9F-7763-CA4D-03D5241A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cs typeface="Arial"/>
              </a:rPr>
              <a:t>Recapping Exercise Objectives </a:t>
            </a:r>
            <a:r>
              <a:rPr lang="en-US" sz="3600" dirty="0">
                <a:effectLst/>
                <a:cs typeface="Arial"/>
              </a:rPr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9CEF0-F471-9962-7E8C-F0083E98E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246769"/>
          </a:xfrm>
        </p:spPr>
        <p:txBody>
          <a:bodyPr/>
          <a:lstStyle/>
          <a:p>
            <a:pPr marL="1005840" lvl="1" indent="-335280" fontAlgn="base">
              <a:spcAft>
                <a:spcPts val="2400"/>
              </a:spcAft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Apply local, state, tribal, and federal regulations related to human pathogen control in retail establishments that span multiple jurisdictions. </a:t>
            </a:r>
          </a:p>
          <a:p>
            <a:pPr marL="1005840" lvl="1" indent="-335280" fontAlgn="base">
              <a:spcAft>
                <a:spcPts val="2400"/>
              </a:spcAft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Utilize established investigation, reporting, and response procedures to manage the public health risks. </a:t>
            </a:r>
            <a:endParaRPr lang="en-US" sz="2400" b="0" i="0" u="none" strike="noStrike">
              <a:solidFill>
                <a:srgbClr val="000000"/>
              </a:solidFill>
              <a:effectLst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09301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15927-FE87-B53E-6A72-57D70B30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75084"/>
            <a:ext cx="10040471" cy="705642"/>
          </a:xfrm>
        </p:spPr>
        <p:txBody>
          <a:bodyPr/>
          <a:lstStyle/>
          <a:p>
            <a:r>
              <a:rPr lang="en-US" dirty="0">
                <a:effectLst/>
                <a:cs typeface="Arial" charset="0"/>
              </a:rPr>
              <a:t>Evaluation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B614C-07B9-513A-339F-9721950B4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461665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https://www.surveymonkey.com/r/RQSJPMM</a:t>
            </a:r>
            <a:endParaRPr lang="en-US" dirty="0"/>
          </a:p>
        </p:txBody>
      </p:sp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65B91D12-B16B-8393-00E8-FCABEC323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1614" y="2727434"/>
            <a:ext cx="1907628" cy="190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611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15927-FE87-B53E-6A72-57D70B30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75084"/>
            <a:ext cx="10040471" cy="705642"/>
          </a:xfrm>
        </p:spPr>
        <p:txBody>
          <a:bodyPr/>
          <a:lstStyle/>
          <a:p>
            <a:r>
              <a:rPr lang="en-US" dirty="0">
                <a:effectLst/>
                <a:cs typeface="Arial" charset="0"/>
              </a:rPr>
              <a:t>Other Activities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B614C-07B9-513A-339F-9721950B4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800767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dirty="0"/>
              <a:t>After Action Report and Improvement Plan (AAR/IP)</a:t>
            </a:r>
          </a:p>
          <a:p>
            <a:pPr lvl="1"/>
            <a:r>
              <a:rPr lang="en-US" dirty="0"/>
              <a:t>Will be generated (next slide).</a:t>
            </a:r>
          </a:p>
          <a:p>
            <a:pPr lvl="1"/>
            <a:r>
              <a:rPr lang="en-US" dirty="0"/>
              <a:t>Your feedback from wrap-up questions will be incorporated.</a:t>
            </a:r>
          </a:p>
          <a:p>
            <a:pPr lvl="1"/>
            <a:r>
              <a:rPr lang="en-US" dirty="0"/>
              <a:t>Consider this For Official Use Only and share only with those with a need to know.</a:t>
            </a:r>
          </a:p>
          <a:p>
            <a:r>
              <a:rPr lang="en-US" dirty="0"/>
              <a:t>Review your PLI and add final thoughts (do not turn in; PLI stays with you).</a:t>
            </a:r>
          </a:p>
        </p:txBody>
      </p:sp>
    </p:spTree>
    <p:extLst>
      <p:ext uri="{BB962C8B-B14F-4D97-AF65-F5344CB8AC3E}">
        <p14:creationId xmlns:p14="http://schemas.microsoft.com/office/powerpoint/2010/main" val="322675848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CE9F4-9F76-DD6D-E1BB-ADD00AF96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After Action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A3B86-3F6A-9BE7-621E-8B04B6250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4062651"/>
          </a:xfrm>
        </p:spPr>
        <p:txBody>
          <a:bodyPr/>
          <a:lstStyle/>
          <a:p>
            <a:pPr marL="342900" marR="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How well would personnel from the exercising jurisdiction and other participating entities have been able to perform the necessary or critical tasks?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What decisions were required, and who should have made them?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Were additional resources required? If so, how should they have been sourced?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Would existing plans/protocols/policies enable the full performance of critical or necessary tasks? Were participants familiar with those documents?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How well did personnel from various entities and jurisdictions coordinate and cooperate to accomplish necessary tasks? Are there agreements in place (among entities, agencies and/or jurisdictions) to support cooperative accomplishment of necessary tasks?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What lessons were learned from the exercise?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What changes/improvements are recommended?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51168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15927-FE87-B53E-6A72-57D70B30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29" y="675084"/>
            <a:ext cx="10040471" cy="705642"/>
          </a:xfrm>
        </p:spPr>
        <p:txBody>
          <a:bodyPr/>
          <a:lstStyle/>
          <a:p>
            <a:r>
              <a:rPr lang="en-US" dirty="0">
                <a:effectLst/>
              </a:rPr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B614C-07B9-513A-339F-9721950B4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5601533"/>
          </a:xfr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 dirty="0"/>
              <a:t>Complete list in SITMAN – your situation manual</a:t>
            </a:r>
          </a:p>
          <a:p>
            <a:pPr lvl="1"/>
            <a:r>
              <a:rPr lang="en-US" dirty="0"/>
              <a:t>FDA Model Food Code: </a:t>
            </a:r>
            <a:r>
              <a:rPr lang="en-US" dirty="0">
                <a:hlinkClick r:id="rId2"/>
              </a:rPr>
              <a:t>https://www.fda.gov/food/fda-food-code/food-code-2022</a:t>
            </a:r>
          </a:p>
          <a:p>
            <a:pPr lvl="1"/>
            <a:r>
              <a:rPr lang="en-US" dirty="0"/>
              <a:t>Integrated Food Safety Centers of Excellence (Food Safety </a:t>
            </a:r>
            <a:r>
              <a:rPr lang="en-US" dirty="0" err="1"/>
              <a:t>CoEs</a:t>
            </a:r>
            <a:r>
              <a:rPr lang="en-US" dirty="0"/>
              <a:t>) : https://www.cdc.gov/foodsafety/centers/index.html ; Products developed by </a:t>
            </a:r>
            <a:r>
              <a:rPr lang="en-US" dirty="0" err="1"/>
              <a:t>CoEs</a:t>
            </a:r>
            <a:r>
              <a:rPr lang="en-US" dirty="0"/>
              <a:t>: https://foodsafetycoe.org/  </a:t>
            </a:r>
          </a:p>
          <a:p>
            <a:pPr lvl="1"/>
            <a:r>
              <a:rPr lang="en-US" dirty="0"/>
              <a:t>RRT Best Practices Manual: </a:t>
            </a:r>
            <a:r>
              <a:rPr lang="en-US" dirty="0">
                <a:hlinkClick r:id="rId3"/>
              </a:rPr>
              <a:t>https://cifor.us/downloads/clearinghouse/2017-RRT-Best-Practices-Manual_FINAL_191216_082235.pdf</a:t>
            </a:r>
          </a:p>
          <a:p>
            <a:pPr lvl="1"/>
            <a:r>
              <a:rPr lang="en-US" dirty="0"/>
              <a:t>CIFOR CDC landing page: </a:t>
            </a:r>
            <a:r>
              <a:rPr lang="en-US" dirty="0">
                <a:hlinkClick r:id="rId4"/>
              </a:rPr>
              <a:t>https://www.cdc.gov/ncezid/dfwed/food-safety-office/cifor.html</a:t>
            </a:r>
            <a:endParaRPr lang="en-US"/>
          </a:p>
          <a:p>
            <a:pPr lvl="1"/>
            <a:r>
              <a:rPr lang="en-US" dirty="0" err="1"/>
              <a:t>EpiReady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https://www.neha.org/epi-ready</a:t>
            </a:r>
            <a:endParaRPr lang="en-US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87978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40694-F1EC-6E3D-98B4-D4C44141C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1453"/>
            <a:ext cx="9144000" cy="2387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Thank You and Questions</a:t>
            </a:r>
          </a:p>
        </p:txBody>
      </p:sp>
    </p:spTree>
    <p:extLst>
      <p:ext uri="{BB962C8B-B14F-4D97-AF65-F5344CB8AC3E}">
        <p14:creationId xmlns:p14="http://schemas.microsoft.com/office/powerpoint/2010/main" val="3337140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4E5BE-65B4-96B0-DDFC-4846CDEBC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Safety &amp; Logistics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B214D-FE8B-C25E-002D-C84961619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2492990"/>
          </a:xfrm>
        </p:spPr>
        <p:txBody>
          <a:bodyPr/>
          <a:lstStyle/>
          <a:p>
            <a:pPr marL="335280" indent="-335280">
              <a:spcAft>
                <a:spcPts val="2400"/>
              </a:spcAft>
            </a:pPr>
            <a:r>
              <a:rPr lang="en-US"/>
              <a:t>Restroom</a:t>
            </a:r>
          </a:p>
          <a:p>
            <a:pPr marL="335280" indent="-335280">
              <a:spcAft>
                <a:spcPts val="2400"/>
              </a:spcAft>
            </a:pPr>
            <a:r>
              <a:rPr lang="en-US"/>
              <a:t>Emergency exits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335280" indent="-335280">
              <a:spcAft>
                <a:spcPts val="2400"/>
              </a:spcAft>
            </a:pPr>
            <a:r>
              <a:rPr lang="en-US"/>
              <a:t>Fire extinguisher, first aid, AED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335280" indent="-335280"/>
            <a:r>
              <a:rPr lang="en-US" sz="2400"/>
              <a:t>Breaks and lunch plan</a:t>
            </a:r>
            <a:endParaRPr lang="en-US" sz="24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5473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4E5BE-65B4-96B0-DDFC-4846CDEBC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</a:rPr>
              <a:t>Introductions</a:t>
            </a:r>
            <a:endParaRPr lang="en-US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B214D-FE8B-C25E-002D-C84961619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1815882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Facilitator</a:t>
            </a:r>
          </a:p>
          <a:p>
            <a:pPr>
              <a:spcAft>
                <a:spcPts val="2400"/>
              </a:spcAft>
            </a:pPr>
            <a:r>
              <a:rPr lang="en-US" dirty="0"/>
              <a:t>Evaluators (at each table) </a:t>
            </a:r>
          </a:p>
          <a:p>
            <a:r>
              <a:rPr lang="en-US" dirty="0"/>
              <a:t>Icebreaker (name, organization)</a:t>
            </a:r>
          </a:p>
        </p:txBody>
      </p:sp>
    </p:spTree>
    <p:extLst>
      <p:ext uri="{BB962C8B-B14F-4D97-AF65-F5344CB8AC3E}">
        <p14:creationId xmlns:p14="http://schemas.microsoft.com/office/powerpoint/2010/main" val="163575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4E5BE-65B4-96B0-DDFC-4846CDEBC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Purpose and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B214D-FE8B-C25E-002D-C84961619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3139321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At any point during production or distribution, food can be contaminated.</a:t>
            </a:r>
          </a:p>
          <a:p>
            <a:pPr lvl="1">
              <a:spcAft>
                <a:spcPts val="2400"/>
              </a:spcAft>
            </a:pPr>
            <a:r>
              <a:rPr lang="en-US" b="1" dirty="0">
                <a:solidFill>
                  <a:srgbClr val="4871B5"/>
                </a:solidFill>
              </a:rPr>
              <a:t>This scenario focuses on roles and actions that occur following confirmed foodborne illnesses in the retail sector. </a:t>
            </a:r>
          </a:p>
          <a:p>
            <a:pPr>
              <a:spcAft>
                <a:spcPts val="2400"/>
              </a:spcAft>
            </a:pPr>
            <a:r>
              <a:rPr lang="en-US" dirty="0"/>
              <a:t>It is critical that relevant parties/partners understand the roles and responsibilities of all participating entities during investigations.</a:t>
            </a:r>
          </a:p>
          <a:p>
            <a:pPr lvl="1"/>
            <a:r>
              <a:rPr lang="en-US" dirty="0"/>
              <a:t>Communication is key to the efficiency and success of investigations.</a:t>
            </a:r>
          </a:p>
        </p:txBody>
      </p:sp>
    </p:spTree>
    <p:extLst>
      <p:ext uri="{BB962C8B-B14F-4D97-AF65-F5344CB8AC3E}">
        <p14:creationId xmlns:p14="http://schemas.microsoft.com/office/powerpoint/2010/main" val="1351140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4E5BE-65B4-96B0-DDFC-4846CDEBC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Exercise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B214D-FE8B-C25E-002D-C84961619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328" y="1870532"/>
            <a:ext cx="10040472" cy="3245568"/>
          </a:xfrm>
        </p:spPr>
        <p:txBody>
          <a:bodyPr vert="horz" lIns="91440" tIns="45720" rIns="91440" bIns="45720" rtlCol="0" anchor="t">
            <a:spAutoFit/>
          </a:bodyPr>
          <a:lstStyle/>
          <a:p>
            <a:pPr>
              <a:spcAft>
                <a:spcPts val="2400"/>
              </a:spcAft>
            </a:pPr>
            <a:r>
              <a:rPr lang="en-US" dirty="0"/>
              <a:t>Highly interactive exercise with three learning modules, each with questions and discussion:</a:t>
            </a:r>
          </a:p>
          <a:p>
            <a:pPr lvl="1">
              <a:lnSpc>
                <a:spcPct val="107000"/>
              </a:lnSpc>
            </a:pPr>
            <a:r>
              <a:rPr lang="en-US" dirty="0">
                <a:effectLst/>
                <a:latin typeface="Aptos"/>
                <a:ea typeface="Aptos" panose="020B0004020202020204" pitchFamily="34" charset="0"/>
                <a:cs typeface="Arial"/>
              </a:rPr>
              <a:t>Module 1: Identification of confirmed Illnesses; </a:t>
            </a:r>
            <a:r>
              <a:rPr lang="en-US" dirty="0">
                <a:latin typeface="Aptos"/>
                <a:ea typeface="Aptos" panose="020B0004020202020204" pitchFamily="34" charset="0"/>
                <a:cs typeface="Arial"/>
              </a:rPr>
              <a:t>internal</a:t>
            </a:r>
            <a:r>
              <a:rPr lang="en-US" dirty="0">
                <a:effectLst/>
                <a:latin typeface="Aptos"/>
                <a:ea typeface="Aptos" panose="020B0004020202020204" pitchFamily="34" charset="0"/>
                <a:cs typeface="Arial"/>
              </a:rPr>
              <a:t> and external coordination and communication</a:t>
            </a:r>
          </a:p>
          <a:p>
            <a:pPr lvl="1">
              <a:lnSpc>
                <a:spcPct val="107000"/>
              </a:lnSpc>
            </a:pPr>
            <a:r>
              <a:rPr lang="en-US" dirty="0">
                <a:effectLst/>
                <a:latin typeface="Aptos"/>
                <a:ea typeface="Aptos" panose="020B0004020202020204" pitchFamily="34" charset="0"/>
                <a:cs typeface="Arial"/>
              </a:rPr>
              <a:t>Module 2: Prevention plan/public communication strategies and mock conference call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effectLst/>
                <a:latin typeface="Aptos"/>
                <a:ea typeface="Aptos" panose="020B0004020202020204" pitchFamily="34" charset="0"/>
                <a:cs typeface="Arial"/>
              </a:rPr>
              <a:t>Module 3: Scenario conclusion and </a:t>
            </a:r>
            <a:r>
              <a:rPr lang="en-US" dirty="0">
                <a:latin typeface="Aptos"/>
                <a:ea typeface="Aptos" panose="020B0004020202020204" pitchFamily="34" charset="0"/>
                <a:cs typeface="Arial"/>
              </a:rPr>
              <a:t>wrap-up</a:t>
            </a:r>
            <a:r>
              <a:rPr lang="en-US" dirty="0">
                <a:effectLst/>
                <a:latin typeface="Aptos"/>
                <a:ea typeface="Aptos" panose="020B0004020202020204" pitchFamily="34" charset="0"/>
                <a:cs typeface="Arial"/>
              </a:rPr>
              <a:t> questions</a:t>
            </a:r>
          </a:p>
        </p:txBody>
      </p:sp>
    </p:spTree>
    <p:extLst>
      <p:ext uri="{BB962C8B-B14F-4D97-AF65-F5344CB8AC3E}">
        <p14:creationId xmlns:p14="http://schemas.microsoft.com/office/powerpoint/2010/main" val="4194770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ac8d35-6a2d-48f2-b601-06cd45d5926e">
      <Terms xmlns="http://schemas.microsoft.com/office/infopath/2007/PartnerControls"/>
    </lcf76f155ced4ddcb4097134ff3c332f>
    <TaxCatchAll xmlns="30af0fd0-a37f-49e3-bd84-b6dc25b6d8a4" xsi:nil="true"/>
    <Run_x0020_Time xmlns="d5ac8d35-6a2d-48f2-b601-06cd45d5926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416AABFE59440A01F949B778980B4" ma:contentTypeVersion="20" ma:contentTypeDescription="Create a new document." ma:contentTypeScope="" ma:versionID="1456becdf025912fd06614cbe7f1e3f4">
  <xsd:schema xmlns:xsd="http://www.w3.org/2001/XMLSchema" xmlns:xs="http://www.w3.org/2001/XMLSchema" xmlns:p="http://schemas.microsoft.com/office/2006/metadata/properties" xmlns:ns2="d5ac8d35-6a2d-48f2-b601-06cd45d5926e" xmlns:ns3="30af0fd0-a37f-49e3-bd84-b6dc25b6d8a4" targetNamespace="http://schemas.microsoft.com/office/2006/metadata/properties" ma:root="true" ma:fieldsID="d1a6c113d0d905e1a9bc61356697c52f" ns2:_="" ns3:_="">
    <xsd:import namespace="d5ac8d35-6a2d-48f2-b601-06cd45d5926e"/>
    <xsd:import namespace="30af0fd0-a37f-49e3-bd84-b6dc25b6d8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Run_x0020_Time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ac8d35-6a2d-48f2-b601-06cd45d592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b41c2e3-9785-49eb-8a3d-46febc3934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Run_x0020_Time" ma:index="24" nillable="true" ma:displayName="Run Time" ma:format="DateTime" ma:internalName="Run_x0020_Time">
      <xsd:simpleType>
        <xsd:restriction base="dms:DateTim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af0fd0-a37f-49e3-bd84-b6dc25b6d8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d3e674c-b3cb-47b8-8b95-1623d059ae95}" ma:internalName="TaxCatchAll" ma:showField="CatchAllData" ma:web="30af0fd0-a37f-49e3-bd84-b6dc25b6d8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F999E3-5FB7-4794-8DC6-4DA03FD47C0F}">
  <ds:schemaRefs>
    <ds:schemaRef ds:uri="30af0fd0-a37f-49e3-bd84-b6dc25b6d8a4"/>
    <ds:schemaRef ds:uri="d5ac8d35-6a2d-48f2-b601-06cd45d5926e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F5008D8-7E7F-4672-9D30-4B039F2388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C4A895-9992-44D2-AD86-119483C595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ac8d35-6a2d-48f2-b601-06cd45d5926e"/>
    <ds:schemaRef ds:uri="30af0fd0-a37f-49e3-bd84-b6dc25b6d8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230</TotalTime>
  <Words>3356</Words>
  <Application>Microsoft Office PowerPoint</Application>
  <PresentationFormat>Widescreen</PresentationFormat>
  <Paragraphs>286</Paragraphs>
  <Slides>56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Aptos</vt:lpstr>
      <vt:lpstr>Aptos Display</vt:lpstr>
      <vt:lpstr>Arial</vt:lpstr>
      <vt:lpstr>Arial,Sans-Serif</vt:lpstr>
      <vt:lpstr>Calibri</vt:lpstr>
      <vt:lpstr>Calibri Light</vt:lpstr>
      <vt:lpstr>Symbol</vt:lpstr>
      <vt:lpstr>Office Theme</vt:lpstr>
      <vt:lpstr>1_Office Theme</vt:lpstr>
      <vt:lpstr>PowerPoint Presentation</vt:lpstr>
      <vt:lpstr>Food Truck Fiasco</vt:lpstr>
      <vt:lpstr>Agenda</vt:lpstr>
      <vt:lpstr>Funding Acknowledgement</vt:lpstr>
      <vt:lpstr>Acknowledgements (continued)</vt:lpstr>
      <vt:lpstr>Safety &amp; Logistics </vt:lpstr>
      <vt:lpstr>Introductions</vt:lpstr>
      <vt:lpstr>Purpose and Scope</vt:lpstr>
      <vt:lpstr>Exercise Structure</vt:lpstr>
      <vt:lpstr>Materials</vt:lpstr>
      <vt:lpstr>Appendices</vt:lpstr>
      <vt:lpstr>Personal Learning Inventory (PLI)</vt:lpstr>
      <vt:lpstr>Goals of Exercise</vt:lpstr>
      <vt:lpstr>Exercise Supports</vt:lpstr>
      <vt:lpstr>Exercise Objectives</vt:lpstr>
      <vt:lpstr>Exercise Objectives (continued)</vt:lpstr>
      <vt:lpstr>Exercise Objectives (continued)</vt:lpstr>
      <vt:lpstr>Exercise Rules of Engagement</vt:lpstr>
      <vt:lpstr>Exercise Guidelines</vt:lpstr>
      <vt:lpstr>Exercise Players (Tabletops) </vt:lpstr>
      <vt:lpstr>Roles and Responsibilities</vt:lpstr>
      <vt:lpstr>Roles and Responsibilities (continued)</vt:lpstr>
      <vt:lpstr>Remaining Questions/Comments  </vt:lpstr>
      <vt:lpstr>Module 1: Initial Investigation &amp;  Public Health Response</vt:lpstr>
      <vt:lpstr>Module 1: Initial Investigation &amp; Public Health Response</vt:lpstr>
      <vt:lpstr>Module 1: Initial Investigation &amp; Public Health Response</vt:lpstr>
      <vt:lpstr>Module 1: Initial Investigation &amp; Public Health Response</vt:lpstr>
      <vt:lpstr>Table Activity Session #1</vt:lpstr>
      <vt:lpstr>Breakout Session</vt:lpstr>
      <vt:lpstr>Module 2: Restaurant &amp; Food Truck Findings</vt:lpstr>
      <vt:lpstr>Module 2: Restaurant &amp; Food Truck Findings</vt:lpstr>
      <vt:lpstr>Module 2: Restaurant &amp; Food Truck Findings</vt:lpstr>
      <vt:lpstr>Module 2: Restaurant &amp; Food Truck Findings</vt:lpstr>
      <vt:lpstr>Module 2: Veterans Day Heroes Event</vt:lpstr>
      <vt:lpstr>Module 2: Community News &amp; Media</vt:lpstr>
      <vt:lpstr>Module 2: Summary of Social Media Posts</vt:lpstr>
      <vt:lpstr>Module 2: Health Department Advisory</vt:lpstr>
      <vt:lpstr>Module 2: Pending Conference Call</vt:lpstr>
      <vt:lpstr>Summary of Timeline</vt:lpstr>
      <vt:lpstr>Module 2: The Conference Call</vt:lpstr>
      <vt:lpstr>Lunch | 60-Minute Break</vt:lpstr>
      <vt:lpstr>Table Activity Session #2</vt:lpstr>
      <vt:lpstr>Module 2: Report-Out Session</vt:lpstr>
      <vt:lpstr>Module 3: Conclusions &amp; Wrap-Up</vt:lpstr>
      <vt:lpstr>Module 3: Conclusions</vt:lpstr>
      <vt:lpstr>Group Discussion</vt:lpstr>
      <vt:lpstr>Group Discussion</vt:lpstr>
      <vt:lpstr>Group Discussion</vt:lpstr>
      <vt:lpstr>Recapping Exercise Objectives</vt:lpstr>
      <vt:lpstr>Recapping Exercise Objectives (continued)</vt:lpstr>
      <vt:lpstr>Recapping Exercise Objectives (continued)</vt:lpstr>
      <vt:lpstr>Evaluation</vt:lpstr>
      <vt:lpstr>Other Activities</vt:lpstr>
      <vt:lpstr>After Action Report</vt:lpstr>
      <vt:lpstr>Resources</vt:lpstr>
      <vt:lpstr>Thank You and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Tassels and Tummult: The Graduation Gaffe</dc:title>
  <dc:creator>Penny Brucker</dc:creator>
  <cp:lastModifiedBy>Deanna Copeland</cp:lastModifiedBy>
  <cp:revision>230</cp:revision>
  <dcterms:created xsi:type="dcterms:W3CDTF">2024-08-27T09:35:54Z</dcterms:created>
  <dcterms:modified xsi:type="dcterms:W3CDTF">2025-07-29T14:45:11Z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0x0101003FF416AABFE59440A01F949B778980B4</vt:lpwstr>
  </property>
  <property fmtid="{D5CDD505-2E9C-101B-9397-08002B2CF9AE}" pid="3" name="MediaServiceImageTags">
    <vt:lpwstr/>
  </property>
</Properties>
</file>